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753600" cy="73152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pitchFamily="2" charset="0"/>
      <p:regular r:id="rId28"/>
      <p:bold r:id="rId29"/>
    </p:embeddedFont>
    <p:embeddedFont>
      <p:font typeface="Poppins Bold Italics" panose="020B0604020202020204" charset="0"/>
      <p:regular r:id="rId30"/>
    </p:embeddedFont>
    <p:embeddedFont>
      <p:font typeface="Poppins Medium" panose="00000600000000000000" pitchFamily="2" charset="0"/>
      <p:regular r:id="rId31"/>
      <p:italic r:id="rId32"/>
    </p:embeddedFont>
    <p:embeddedFont>
      <p:font typeface="Poppins Ultra-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Promotioneel of introductie? Doelgroep = groep heeft reeds een reservatie </a:t>
            </a:r>
          </a:p>
          <a:p>
            <a:endParaRPr lang="en-US"/>
          </a:p>
          <a:p>
            <a:r>
              <a:rPr lang="en-US"/>
              <a:t>- Format? Zowel filmpje als diavoorstelling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=&gt; vertrekken vanuit de nieuwsgierigheid van de doelgroep (leerlingen / kinderen)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OK, verwijziging naar 'noden' (vegetarisch, glutenvrij)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Gerust meer foto's van omgeving --&gt; databank toeristische dienst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Gerust meer foto's van omgeving --&gt; databank toeristische dienst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Afsluiting 'Tot snel!'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Minder relevant, eventueel vervangen door Google Maps ---&gt; 'vlakbij het strand!'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Minder relevant, eventueel vervangen door Google Maps ---&gt; 'vlakbij het strand!'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Minder relevant, eventueel vervangen door Google Maps ---&gt; 'vlakbij het strand!'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 druk, minder relevant. Focus op: je verblijft hier als groep alléén.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Focus informatie op doelgroep: in plaats van '16 kajuiten' --&gt; duidelijk maken hoe groot de kamers zijn. Standpunt kindjes: met wie zal ik op de kamer slapen?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Focus informatie op doelgroep: in plaats van '16 kajuiten' --&gt; duidelijk maken hoe groot de kamers zijn. Standpunt kindjes: met wie zal ik op de kamer slapen?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Leuke dia, maar minder foto's naast elkaar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Leuke dia, maar minder foto's naast elkaar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46.svg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 ?><Relationships xmlns="http://schemas.openxmlformats.org/package/2006/relationships"><Relationship Id="rId8" Target="../media/image2.svg" Type="http://schemas.openxmlformats.org/officeDocument/2006/relationships/image"/><Relationship Id="rId3" Target="../media/image47.jpeg" Type="http://schemas.openxmlformats.org/officeDocument/2006/relationships/image"/><Relationship Id="rId7" Target="../media/image1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4.jpeg" Type="http://schemas.openxmlformats.org/officeDocument/2006/relationships/image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svg"/><Relationship Id="rId5" Type="http://schemas.openxmlformats.org/officeDocument/2006/relationships/image" Target="../media/image57.png"/><Relationship Id="rId1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7" Target="../media/image16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7.jpeg" Type="http://schemas.openxmlformats.org/officeDocument/2006/relationships/image"/><Relationship Id="rId5" Target="../media/image2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6987" y="3059771"/>
            <a:ext cx="4009813" cy="1391855"/>
            <a:chOff x="0" y="0"/>
            <a:chExt cx="5346418" cy="1855807"/>
          </a:xfrm>
        </p:grpSpPr>
        <p:sp>
          <p:nvSpPr>
            <p:cNvPr id="3" name="Freeform 3"/>
            <p:cNvSpPr/>
            <p:nvPr/>
          </p:nvSpPr>
          <p:spPr>
            <a:xfrm>
              <a:off x="144498" y="737231"/>
              <a:ext cx="5201920" cy="1118576"/>
            </a:xfrm>
            <a:custGeom>
              <a:avLst/>
              <a:gdLst/>
              <a:ahLst/>
              <a:cxnLst/>
              <a:rect l="l" t="t" r="r" b="b"/>
              <a:pathLst>
                <a:path w="5201920" h="1118576">
                  <a:moveTo>
                    <a:pt x="0" y="0"/>
                  </a:moveTo>
                  <a:lnTo>
                    <a:pt x="5201920" y="0"/>
                  </a:lnTo>
                  <a:lnTo>
                    <a:pt x="5201920" y="1118576"/>
                  </a:lnTo>
                  <a:lnTo>
                    <a:pt x="0" y="111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201920" cy="832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3"/>
                </a:lnSpc>
              </a:pPr>
              <a:r>
                <a:rPr lang="en-US" sz="3631">
                  <a:solidFill>
                    <a:srgbClr val="1A1E40"/>
                  </a:solidFill>
                  <a:latin typeface="Poppins"/>
                  <a:ea typeface="Poppins"/>
                  <a:cs typeface="Poppins"/>
                  <a:sym typeface="Poppins"/>
                </a:rPr>
                <a:t>Welkom in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2476853">
            <a:off x="-1640534" y="-29259"/>
            <a:ext cx="2362051" cy="2194560"/>
          </a:xfrm>
          <a:custGeom>
            <a:avLst/>
            <a:gdLst/>
            <a:ahLst/>
            <a:cxnLst/>
            <a:rect l="l" t="t" r="r" b="b"/>
            <a:pathLst>
              <a:path w="2362051" h="2194560">
                <a:moveTo>
                  <a:pt x="0" y="0"/>
                </a:moveTo>
                <a:lnTo>
                  <a:pt x="2362051" y="0"/>
                </a:lnTo>
                <a:lnTo>
                  <a:pt x="2362051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1047" y="-1208752"/>
            <a:ext cx="2086827" cy="2194560"/>
          </a:xfrm>
          <a:custGeom>
            <a:avLst/>
            <a:gdLst/>
            <a:ahLst/>
            <a:cxnLst/>
            <a:rect l="l" t="t" r="r" b="b"/>
            <a:pathLst>
              <a:path w="2086827" h="2194560">
                <a:moveTo>
                  <a:pt x="0" y="0"/>
                </a:moveTo>
                <a:lnTo>
                  <a:pt x="2086827" y="0"/>
                </a:lnTo>
                <a:lnTo>
                  <a:pt x="208682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92041">
            <a:off x="7147489" y="6592200"/>
            <a:ext cx="2290338" cy="2194560"/>
          </a:xfrm>
          <a:custGeom>
            <a:avLst/>
            <a:gdLst/>
            <a:ahLst/>
            <a:cxnLst/>
            <a:rect l="l" t="t" r="r" b="b"/>
            <a:pathLst>
              <a:path w="2290338" h="2194560">
                <a:moveTo>
                  <a:pt x="0" y="0"/>
                </a:moveTo>
                <a:lnTo>
                  <a:pt x="2290338" y="0"/>
                </a:lnTo>
                <a:lnTo>
                  <a:pt x="2290338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950211">
            <a:off x="8778215" y="5740113"/>
            <a:ext cx="2162639" cy="2194560"/>
          </a:xfrm>
          <a:custGeom>
            <a:avLst/>
            <a:gdLst/>
            <a:ahLst/>
            <a:cxnLst/>
            <a:rect l="l" t="t" r="r" b="b"/>
            <a:pathLst>
              <a:path w="2162639" h="2194560">
                <a:moveTo>
                  <a:pt x="0" y="0"/>
                </a:moveTo>
                <a:lnTo>
                  <a:pt x="2162639" y="0"/>
                </a:lnTo>
                <a:lnTo>
                  <a:pt x="216263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74440" y="985808"/>
            <a:ext cx="4302682" cy="5424201"/>
          </a:xfrm>
          <a:custGeom>
            <a:avLst/>
            <a:gdLst/>
            <a:ahLst/>
            <a:cxnLst/>
            <a:rect l="l" t="t" r="r" b="b"/>
            <a:pathLst>
              <a:path w="4302682" h="5424201">
                <a:moveTo>
                  <a:pt x="0" y="0"/>
                </a:moveTo>
                <a:lnTo>
                  <a:pt x="4302682" y="0"/>
                </a:lnTo>
                <a:lnTo>
                  <a:pt x="4302682" y="5424201"/>
                </a:lnTo>
                <a:lnTo>
                  <a:pt x="0" y="5424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5238" y="2138962"/>
            <a:ext cx="3490259" cy="2956455"/>
            <a:chOff x="0" y="0"/>
            <a:chExt cx="2374900" cy="20116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13419" r="-1341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2538270"/>
            <a:ext cx="2045320" cy="2157837"/>
            <a:chOff x="0" y="0"/>
            <a:chExt cx="2077720" cy="2192020"/>
          </a:xfrm>
        </p:grpSpPr>
        <p:sp>
          <p:nvSpPr>
            <p:cNvPr id="5" name="Freeform 5"/>
            <p:cNvSpPr/>
            <p:nvPr/>
          </p:nvSpPr>
          <p:spPr>
            <a:xfrm>
              <a:off x="-7620" y="-2540"/>
              <a:ext cx="2085340" cy="2194560"/>
            </a:xfrm>
            <a:custGeom>
              <a:avLst/>
              <a:gdLst/>
              <a:ahLst/>
              <a:cxnLst/>
              <a:rect l="l" t="t" r="r" b="b"/>
              <a:pathLst>
                <a:path w="2085340" h="219456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0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0" y="270510"/>
                  </a:cubicBezTo>
                  <a:lnTo>
                    <a:pt x="1817370" y="270510"/>
                  </a:lnTo>
                  <a:cubicBezTo>
                    <a:pt x="1812290" y="265430"/>
                    <a:pt x="1807210" y="264160"/>
                    <a:pt x="1800860" y="267970"/>
                  </a:cubicBezTo>
                  <a:cubicBezTo>
                    <a:pt x="1799590" y="264160"/>
                    <a:pt x="1802130" y="259080"/>
                    <a:pt x="1797050" y="257810"/>
                  </a:cubicBezTo>
                  <a:lnTo>
                    <a:pt x="1797050" y="256540"/>
                  </a:lnTo>
                  <a:cubicBezTo>
                    <a:pt x="1799590" y="250190"/>
                    <a:pt x="1795780" y="246380"/>
                    <a:pt x="1790700" y="243840"/>
                  </a:cubicBezTo>
                  <a:cubicBezTo>
                    <a:pt x="1786890" y="241300"/>
                    <a:pt x="1785620" y="238760"/>
                    <a:pt x="1785620" y="234950"/>
                  </a:cubicBezTo>
                  <a:lnTo>
                    <a:pt x="1785620" y="229870"/>
                  </a:lnTo>
                  <a:cubicBezTo>
                    <a:pt x="1780540" y="228600"/>
                    <a:pt x="1778000" y="223520"/>
                    <a:pt x="1775460" y="219710"/>
                  </a:cubicBezTo>
                  <a:cubicBezTo>
                    <a:pt x="1774190" y="214630"/>
                    <a:pt x="1771650" y="210820"/>
                    <a:pt x="1769110" y="207010"/>
                  </a:cubicBezTo>
                  <a:cubicBezTo>
                    <a:pt x="1766570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0" y="182880"/>
                  </a:cubicBezTo>
                  <a:cubicBezTo>
                    <a:pt x="1756410" y="177800"/>
                    <a:pt x="1753870" y="173990"/>
                    <a:pt x="1750060" y="168910"/>
                  </a:cubicBezTo>
                  <a:cubicBezTo>
                    <a:pt x="1752600" y="165100"/>
                    <a:pt x="1755140" y="162560"/>
                    <a:pt x="1751330" y="158750"/>
                  </a:cubicBezTo>
                  <a:lnTo>
                    <a:pt x="1751330" y="156210"/>
                  </a:lnTo>
                  <a:cubicBezTo>
                    <a:pt x="1751330" y="154940"/>
                    <a:pt x="1750060" y="153670"/>
                    <a:pt x="1750060" y="152400"/>
                  </a:cubicBezTo>
                  <a:cubicBezTo>
                    <a:pt x="1748790" y="151130"/>
                    <a:pt x="1746250" y="149860"/>
                    <a:pt x="1744980" y="148590"/>
                  </a:cubicBezTo>
                  <a:cubicBezTo>
                    <a:pt x="1741170" y="144780"/>
                    <a:pt x="1738630" y="139700"/>
                    <a:pt x="1732280" y="142240"/>
                  </a:cubicBezTo>
                  <a:cubicBezTo>
                    <a:pt x="1729740" y="137160"/>
                    <a:pt x="1728470" y="132080"/>
                    <a:pt x="1727200" y="127000"/>
                  </a:cubicBezTo>
                  <a:cubicBezTo>
                    <a:pt x="1725930" y="123190"/>
                    <a:pt x="1724660" y="120650"/>
                    <a:pt x="1723390" y="116840"/>
                  </a:cubicBezTo>
                  <a:lnTo>
                    <a:pt x="1723390" y="115570"/>
                  </a:lnTo>
                  <a:cubicBezTo>
                    <a:pt x="1725930" y="110490"/>
                    <a:pt x="1722120" y="106680"/>
                    <a:pt x="1722120" y="102870"/>
                  </a:cubicBezTo>
                  <a:cubicBezTo>
                    <a:pt x="1722120" y="100330"/>
                    <a:pt x="1719580" y="97790"/>
                    <a:pt x="1718310" y="95250"/>
                  </a:cubicBezTo>
                  <a:cubicBezTo>
                    <a:pt x="1717040" y="91440"/>
                    <a:pt x="1713230" y="88900"/>
                    <a:pt x="1713230" y="85090"/>
                  </a:cubicBezTo>
                  <a:lnTo>
                    <a:pt x="1713230" y="64770"/>
                  </a:lnTo>
                  <a:cubicBezTo>
                    <a:pt x="1711960" y="57150"/>
                    <a:pt x="1709420" y="53340"/>
                    <a:pt x="1700530" y="52070"/>
                  </a:cubicBezTo>
                  <a:cubicBezTo>
                    <a:pt x="1699260" y="52070"/>
                    <a:pt x="1697990" y="52070"/>
                    <a:pt x="1697990" y="50800"/>
                  </a:cubicBezTo>
                  <a:cubicBezTo>
                    <a:pt x="1695450" y="46990"/>
                    <a:pt x="1691640" y="45720"/>
                    <a:pt x="1686560" y="44450"/>
                  </a:cubicBezTo>
                  <a:cubicBezTo>
                    <a:pt x="1682750" y="44450"/>
                    <a:pt x="1680210" y="44450"/>
                    <a:pt x="1677670" y="45720"/>
                  </a:cubicBezTo>
                  <a:cubicBezTo>
                    <a:pt x="1671320" y="49530"/>
                    <a:pt x="1664970" y="53340"/>
                    <a:pt x="1659890" y="58420"/>
                  </a:cubicBezTo>
                  <a:cubicBezTo>
                    <a:pt x="1653540" y="63500"/>
                    <a:pt x="1648460" y="67310"/>
                    <a:pt x="1640840" y="63500"/>
                  </a:cubicBezTo>
                  <a:lnTo>
                    <a:pt x="1638300" y="63500"/>
                  </a:lnTo>
                  <a:cubicBezTo>
                    <a:pt x="1635760" y="62230"/>
                    <a:pt x="1631950" y="60960"/>
                    <a:pt x="1629410" y="59690"/>
                  </a:cubicBezTo>
                  <a:cubicBezTo>
                    <a:pt x="1628140" y="60960"/>
                    <a:pt x="1626870" y="62230"/>
                    <a:pt x="1623060" y="60960"/>
                  </a:cubicBezTo>
                  <a:cubicBezTo>
                    <a:pt x="1615440" y="59690"/>
                    <a:pt x="1609090" y="58420"/>
                    <a:pt x="1602740" y="53340"/>
                  </a:cubicBezTo>
                  <a:cubicBezTo>
                    <a:pt x="1601470" y="52070"/>
                    <a:pt x="1598930" y="52070"/>
                    <a:pt x="1597660" y="52070"/>
                  </a:cubicBezTo>
                  <a:cubicBezTo>
                    <a:pt x="1592580" y="50800"/>
                    <a:pt x="1586230" y="49530"/>
                    <a:pt x="1579880" y="46990"/>
                  </a:cubicBezTo>
                  <a:cubicBezTo>
                    <a:pt x="1584960" y="43180"/>
                    <a:pt x="1583690" y="40640"/>
                    <a:pt x="1581150" y="38100"/>
                  </a:cubicBezTo>
                  <a:cubicBezTo>
                    <a:pt x="1577340" y="33020"/>
                    <a:pt x="1572260" y="33020"/>
                    <a:pt x="1568450" y="35560"/>
                  </a:cubicBezTo>
                  <a:cubicBezTo>
                    <a:pt x="1559560" y="39370"/>
                    <a:pt x="1550670" y="44450"/>
                    <a:pt x="1540510" y="48260"/>
                  </a:cubicBezTo>
                  <a:cubicBezTo>
                    <a:pt x="1536700" y="50800"/>
                    <a:pt x="1531620" y="52070"/>
                    <a:pt x="1526540" y="53340"/>
                  </a:cubicBezTo>
                  <a:cubicBezTo>
                    <a:pt x="1522730" y="54610"/>
                    <a:pt x="1518920" y="53340"/>
                    <a:pt x="1515110" y="54610"/>
                  </a:cubicBezTo>
                  <a:cubicBezTo>
                    <a:pt x="1511300" y="55880"/>
                    <a:pt x="1507490" y="57150"/>
                    <a:pt x="1502410" y="55880"/>
                  </a:cubicBezTo>
                  <a:cubicBezTo>
                    <a:pt x="1501140" y="55880"/>
                    <a:pt x="1498600" y="57150"/>
                    <a:pt x="1497330" y="57150"/>
                  </a:cubicBezTo>
                  <a:cubicBezTo>
                    <a:pt x="1494790" y="58420"/>
                    <a:pt x="1493520" y="59690"/>
                    <a:pt x="1490980" y="58420"/>
                  </a:cubicBezTo>
                  <a:cubicBezTo>
                    <a:pt x="1485900" y="58420"/>
                    <a:pt x="1483360" y="60960"/>
                    <a:pt x="1480820" y="63500"/>
                  </a:cubicBezTo>
                  <a:cubicBezTo>
                    <a:pt x="1478280" y="66040"/>
                    <a:pt x="1475740" y="71120"/>
                    <a:pt x="1473200" y="72390"/>
                  </a:cubicBezTo>
                  <a:cubicBezTo>
                    <a:pt x="1469390" y="73660"/>
                    <a:pt x="1466850" y="76200"/>
                    <a:pt x="1464310" y="78740"/>
                  </a:cubicBezTo>
                  <a:cubicBezTo>
                    <a:pt x="1461770" y="81280"/>
                    <a:pt x="1459230" y="82550"/>
                    <a:pt x="1456690" y="83820"/>
                  </a:cubicBezTo>
                  <a:cubicBezTo>
                    <a:pt x="1452880" y="86360"/>
                    <a:pt x="1449070" y="87630"/>
                    <a:pt x="1445260" y="90170"/>
                  </a:cubicBezTo>
                  <a:cubicBezTo>
                    <a:pt x="1441450" y="93980"/>
                    <a:pt x="1436370" y="96520"/>
                    <a:pt x="1431290" y="96520"/>
                  </a:cubicBezTo>
                  <a:cubicBezTo>
                    <a:pt x="1426210" y="97790"/>
                    <a:pt x="1419860" y="97790"/>
                    <a:pt x="1414780" y="101600"/>
                  </a:cubicBezTo>
                  <a:cubicBezTo>
                    <a:pt x="1414780" y="101600"/>
                    <a:pt x="1413510" y="102870"/>
                    <a:pt x="1412240" y="102870"/>
                  </a:cubicBezTo>
                  <a:cubicBezTo>
                    <a:pt x="1407160" y="102870"/>
                    <a:pt x="1402080" y="101600"/>
                    <a:pt x="1397000" y="101600"/>
                  </a:cubicBezTo>
                  <a:cubicBezTo>
                    <a:pt x="1393190" y="101600"/>
                    <a:pt x="1386840" y="100330"/>
                    <a:pt x="1384300" y="106680"/>
                  </a:cubicBezTo>
                  <a:cubicBezTo>
                    <a:pt x="1384300" y="106680"/>
                    <a:pt x="1383030" y="107950"/>
                    <a:pt x="1381760" y="107950"/>
                  </a:cubicBezTo>
                  <a:cubicBezTo>
                    <a:pt x="1377950" y="109220"/>
                    <a:pt x="1374140" y="111760"/>
                    <a:pt x="1370330" y="113030"/>
                  </a:cubicBezTo>
                  <a:cubicBezTo>
                    <a:pt x="1370330" y="115570"/>
                    <a:pt x="1366520" y="116840"/>
                    <a:pt x="1363980" y="116840"/>
                  </a:cubicBezTo>
                  <a:cubicBezTo>
                    <a:pt x="1352550" y="115570"/>
                    <a:pt x="1342390" y="115570"/>
                    <a:pt x="1330960" y="111760"/>
                  </a:cubicBezTo>
                  <a:cubicBezTo>
                    <a:pt x="1325880" y="110490"/>
                    <a:pt x="1320800" y="107950"/>
                    <a:pt x="1314450" y="105410"/>
                  </a:cubicBezTo>
                  <a:cubicBezTo>
                    <a:pt x="1313180" y="105410"/>
                    <a:pt x="1311910" y="104140"/>
                    <a:pt x="1310640" y="104140"/>
                  </a:cubicBezTo>
                  <a:cubicBezTo>
                    <a:pt x="1301750" y="104140"/>
                    <a:pt x="1292860" y="105410"/>
                    <a:pt x="1282700" y="105410"/>
                  </a:cubicBezTo>
                  <a:lnTo>
                    <a:pt x="1281430" y="105410"/>
                  </a:lnTo>
                  <a:cubicBezTo>
                    <a:pt x="1276350" y="102870"/>
                    <a:pt x="1270000" y="104140"/>
                    <a:pt x="1264920" y="107950"/>
                  </a:cubicBezTo>
                  <a:cubicBezTo>
                    <a:pt x="1263650" y="109220"/>
                    <a:pt x="1261110" y="110490"/>
                    <a:pt x="1259840" y="110490"/>
                  </a:cubicBezTo>
                  <a:cubicBezTo>
                    <a:pt x="1253490" y="109220"/>
                    <a:pt x="1248410" y="107950"/>
                    <a:pt x="1242060" y="106680"/>
                  </a:cubicBezTo>
                  <a:cubicBezTo>
                    <a:pt x="1235710" y="105410"/>
                    <a:pt x="1230630" y="104140"/>
                    <a:pt x="1224280" y="104140"/>
                  </a:cubicBezTo>
                  <a:cubicBezTo>
                    <a:pt x="1219200" y="104140"/>
                    <a:pt x="1214120" y="102870"/>
                    <a:pt x="1209040" y="100330"/>
                  </a:cubicBezTo>
                  <a:cubicBezTo>
                    <a:pt x="1203960" y="97790"/>
                    <a:pt x="1198880" y="96520"/>
                    <a:pt x="1193800" y="93980"/>
                  </a:cubicBezTo>
                  <a:cubicBezTo>
                    <a:pt x="1191260" y="92710"/>
                    <a:pt x="1187450" y="92710"/>
                    <a:pt x="1183640" y="91440"/>
                  </a:cubicBezTo>
                  <a:cubicBezTo>
                    <a:pt x="1183640" y="87630"/>
                    <a:pt x="1184910" y="85090"/>
                    <a:pt x="1184910" y="82550"/>
                  </a:cubicBezTo>
                  <a:cubicBezTo>
                    <a:pt x="1178560" y="85090"/>
                    <a:pt x="1174750" y="83820"/>
                    <a:pt x="1170940" y="81280"/>
                  </a:cubicBezTo>
                  <a:cubicBezTo>
                    <a:pt x="1168400" y="80010"/>
                    <a:pt x="1164590" y="80010"/>
                    <a:pt x="1162050" y="78740"/>
                  </a:cubicBezTo>
                  <a:lnTo>
                    <a:pt x="1158240" y="78740"/>
                  </a:lnTo>
                  <a:cubicBezTo>
                    <a:pt x="1153160" y="76200"/>
                    <a:pt x="1146810" y="76200"/>
                    <a:pt x="1140460" y="76200"/>
                  </a:cubicBezTo>
                  <a:cubicBezTo>
                    <a:pt x="1132840" y="76200"/>
                    <a:pt x="1123950" y="74930"/>
                    <a:pt x="1116330" y="69850"/>
                  </a:cubicBezTo>
                  <a:cubicBezTo>
                    <a:pt x="1109980" y="66040"/>
                    <a:pt x="1102360" y="63500"/>
                    <a:pt x="1094740" y="64770"/>
                  </a:cubicBezTo>
                  <a:cubicBezTo>
                    <a:pt x="1090930" y="66040"/>
                    <a:pt x="1087120" y="68580"/>
                    <a:pt x="1083310" y="69850"/>
                  </a:cubicBezTo>
                  <a:cubicBezTo>
                    <a:pt x="1076960" y="72390"/>
                    <a:pt x="1071880" y="77470"/>
                    <a:pt x="1065530" y="80010"/>
                  </a:cubicBezTo>
                  <a:cubicBezTo>
                    <a:pt x="1059180" y="82550"/>
                    <a:pt x="1051560" y="85090"/>
                    <a:pt x="1043940" y="87630"/>
                  </a:cubicBezTo>
                  <a:cubicBezTo>
                    <a:pt x="1040130" y="88900"/>
                    <a:pt x="1036320" y="91440"/>
                    <a:pt x="1032510" y="92710"/>
                  </a:cubicBezTo>
                  <a:cubicBezTo>
                    <a:pt x="1026160" y="95250"/>
                    <a:pt x="1021080" y="96520"/>
                    <a:pt x="1014730" y="99060"/>
                  </a:cubicBezTo>
                  <a:cubicBezTo>
                    <a:pt x="1010920" y="100330"/>
                    <a:pt x="1005840" y="104140"/>
                    <a:pt x="1002030" y="105410"/>
                  </a:cubicBezTo>
                  <a:cubicBezTo>
                    <a:pt x="994410" y="107950"/>
                    <a:pt x="986790" y="111760"/>
                    <a:pt x="977900" y="113030"/>
                  </a:cubicBezTo>
                  <a:cubicBezTo>
                    <a:pt x="974090" y="114300"/>
                    <a:pt x="972820" y="116840"/>
                    <a:pt x="970280" y="118110"/>
                  </a:cubicBezTo>
                  <a:lnTo>
                    <a:pt x="958850" y="121920"/>
                  </a:lnTo>
                  <a:cubicBezTo>
                    <a:pt x="951230" y="124460"/>
                    <a:pt x="944880" y="127000"/>
                    <a:pt x="937260" y="128270"/>
                  </a:cubicBezTo>
                  <a:cubicBezTo>
                    <a:pt x="933450" y="129540"/>
                    <a:pt x="928370" y="130810"/>
                    <a:pt x="924560" y="132080"/>
                  </a:cubicBezTo>
                  <a:cubicBezTo>
                    <a:pt x="923290" y="132080"/>
                    <a:pt x="923290" y="133350"/>
                    <a:pt x="922020" y="133350"/>
                  </a:cubicBezTo>
                  <a:cubicBezTo>
                    <a:pt x="919480" y="135890"/>
                    <a:pt x="916940" y="138430"/>
                    <a:pt x="913130" y="139700"/>
                  </a:cubicBezTo>
                  <a:cubicBezTo>
                    <a:pt x="906780" y="142240"/>
                    <a:pt x="900430" y="144780"/>
                    <a:pt x="894080" y="146050"/>
                  </a:cubicBezTo>
                  <a:cubicBezTo>
                    <a:pt x="891540" y="147320"/>
                    <a:pt x="887730" y="147320"/>
                    <a:pt x="885190" y="147320"/>
                  </a:cubicBezTo>
                  <a:cubicBezTo>
                    <a:pt x="877570" y="148590"/>
                    <a:pt x="869950" y="152400"/>
                    <a:pt x="862330" y="154940"/>
                  </a:cubicBezTo>
                  <a:cubicBezTo>
                    <a:pt x="855980" y="157480"/>
                    <a:pt x="849630" y="158750"/>
                    <a:pt x="844550" y="161290"/>
                  </a:cubicBezTo>
                  <a:cubicBezTo>
                    <a:pt x="836930" y="163830"/>
                    <a:pt x="829310" y="166370"/>
                    <a:pt x="825500" y="173990"/>
                  </a:cubicBezTo>
                  <a:cubicBezTo>
                    <a:pt x="825500" y="175260"/>
                    <a:pt x="822960" y="175260"/>
                    <a:pt x="822960" y="175260"/>
                  </a:cubicBezTo>
                  <a:cubicBezTo>
                    <a:pt x="819150" y="176530"/>
                    <a:pt x="814070" y="177800"/>
                    <a:pt x="810260" y="179070"/>
                  </a:cubicBezTo>
                  <a:cubicBezTo>
                    <a:pt x="808990" y="180340"/>
                    <a:pt x="807720" y="179070"/>
                    <a:pt x="807720" y="177800"/>
                  </a:cubicBezTo>
                  <a:cubicBezTo>
                    <a:pt x="806450" y="172720"/>
                    <a:pt x="806450" y="166370"/>
                    <a:pt x="798830" y="163830"/>
                  </a:cubicBezTo>
                  <a:lnTo>
                    <a:pt x="797560" y="162560"/>
                  </a:lnTo>
                  <a:cubicBezTo>
                    <a:pt x="797560" y="156210"/>
                    <a:pt x="792480" y="153670"/>
                    <a:pt x="787400" y="151130"/>
                  </a:cubicBezTo>
                  <a:cubicBezTo>
                    <a:pt x="782320" y="148590"/>
                    <a:pt x="778510" y="147320"/>
                    <a:pt x="774700" y="142240"/>
                  </a:cubicBezTo>
                  <a:cubicBezTo>
                    <a:pt x="772160" y="138430"/>
                    <a:pt x="767080" y="135890"/>
                    <a:pt x="763270" y="132080"/>
                  </a:cubicBezTo>
                  <a:cubicBezTo>
                    <a:pt x="759460" y="129540"/>
                    <a:pt x="754380" y="128270"/>
                    <a:pt x="751840" y="123190"/>
                  </a:cubicBezTo>
                  <a:cubicBezTo>
                    <a:pt x="750570" y="120650"/>
                    <a:pt x="748030" y="119380"/>
                    <a:pt x="745490" y="116840"/>
                  </a:cubicBezTo>
                  <a:cubicBezTo>
                    <a:pt x="746760" y="116840"/>
                    <a:pt x="744220" y="116840"/>
                    <a:pt x="742950" y="115570"/>
                  </a:cubicBezTo>
                  <a:cubicBezTo>
                    <a:pt x="741680" y="114300"/>
                    <a:pt x="740410" y="114300"/>
                    <a:pt x="739140" y="113030"/>
                  </a:cubicBezTo>
                  <a:cubicBezTo>
                    <a:pt x="737870" y="110490"/>
                    <a:pt x="736600" y="107950"/>
                    <a:pt x="732790" y="107950"/>
                  </a:cubicBezTo>
                  <a:cubicBezTo>
                    <a:pt x="731520" y="107950"/>
                    <a:pt x="730250" y="106680"/>
                    <a:pt x="728980" y="105410"/>
                  </a:cubicBezTo>
                  <a:cubicBezTo>
                    <a:pt x="727710" y="105410"/>
                    <a:pt x="726440" y="104140"/>
                    <a:pt x="723900" y="104140"/>
                  </a:cubicBezTo>
                  <a:lnTo>
                    <a:pt x="708660" y="96520"/>
                  </a:lnTo>
                  <a:cubicBezTo>
                    <a:pt x="704850" y="93980"/>
                    <a:pt x="701040" y="90170"/>
                    <a:pt x="695960" y="88900"/>
                  </a:cubicBezTo>
                  <a:cubicBezTo>
                    <a:pt x="688340" y="86360"/>
                    <a:pt x="681990" y="82550"/>
                    <a:pt x="676910" y="76200"/>
                  </a:cubicBezTo>
                  <a:cubicBezTo>
                    <a:pt x="671830" y="69850"/>
                    <a:pt x="665480" y="66040"/>
                    <a:pt x="657860" y="62230"/>
                  </a:cubicBezTo>
                  <a:cubicBezTo>
                    <a:pt x="654050" y="59690"/>
                    <a:pt x="650240" y="58420"/>
                    <a:pt x="647700" y="57150"/>
                  </a:cubicBezTo>
                  <a:cubicBezTo>
                    <a:pt x="642620" y="53340"/>
                    <a:pt x="636270" y="50800"/>
                    <a:pt x="629920" y="48260"/>
                  </a:cubicBezTo>
                  <a:cubicBezTo>
                    <a:pt x="632460" y="44450"/>
                    <a:pt x="631190" y="44450"/>
                    <a:pt x="628650" y="43180"/>
                  </a:cubicBezTo>
                  <a:cubicBezTo>
                    <a:pt x="626110" y="41910"/>
                    <a:pt x="623570" y="41910"/>
                    <a:pt x="622300" y="40640"/>
                  </a:cubicBezTo>
                  <a:cubicBezTo>
                    <a:pt x="621030" y="36830"/>
                    <a:pt x="617220" y="36830"/>
                    <a:pt x="614680" y="34290"/>
                  </a:cubicBezTo>
                  <a:cubicBezTo>
                    <a:pt x="610870" y="30480"/>
                    <a:pt x="605790" y="26670"/>
                    <a:pt x="601980" y="22860"/>
                  </a:cubicBezTo>
                  <a:cubicBezTo>
                    <a:pt x="600710" y="21590"/>
                    <a:pt x="599440" y="20320"/>
                    <a:pt x="598170" y="20320"/>
                  </a:cubicBezTo>
                  <a:cubicBezTo>
                    <a:pt x="588010" y="19050"/>
                    <a:pt x="580390" y="12700"/>
                    <a:pt x="571500" y="8890"/>
                  </a:cubicBezTo>
                  <a:cubicBezTo>
                    <a:pt x="570230" y="7620"/>
                    <a:pt x="567690" y="6350"/>
                    <a:pt x="566420" y="6350"/>
                  </a:cubicBezTo>
                  <a:cubicBezTo>
                    <a:pt x="561340" y="6350"/>
                    <a:pt x="556260" y="7620"/>
                    <a:pt x="549910" y="7620"/>
                  </a:cubicBezTo>
                  <a:cubicBezTo>
                    <a:pt x="544830" y="7620"/>
                    <a:pt x="538480" y="6350"/>
                    <a:pt x="533400" y="5080"/>
                  </a:cubicBezTo>
                  <a:cubicBezTo>
                    <a:pt x="528320" y="3810"/>
                    <a:pt x="523240" y="3810"/>
                    <a:pt x="518160" y="1270"/>
                  </a:cubicBezTo>
                  <a:cubicBezTo>
                    <a:pt x="513080" y="0"/>
                    <a:pt x="509270" y="2540"/>
                    <a:pt x="505460" y="1270"/>
                  </a:cubicBezTo>
                  <a:cubicBezTo>
                    <a:pt x="502920" y="2540"/>
                    <a:pt x="496570" y="5080"/>
                    <a:pt x="492760" y="7620"/>
                  </a:cubicBezTo>
                  <a:cubicBezTo>
                    <a:pt x="487680" y="10160"/>
                    <a:pt x="482600" y="13970"/>
                    <a:pt x="477520" y="17780"/>
                  </a:cubicBezTo>
                  <a:cubicBezTo>
                    <a:pt x="471170" y="21590"/>
                    <a:pt x="463550" y="25400"/>
                    <a:pt x="455930" y="29210"/>
                  </a:cubicBezTo>
                  <a:cubicBezTo>
                    <a:pt x="454660" y="30480"/>
                    <a:pt x="452120" y="30480"/>
                    <a:pt x="449580" y="29210"/>
                  </a:cubicBezTo>
                  <a:cubicBezTo>
                    <a:pt x="447040" y="27940"/>
                    <a:pt x="444500" y="29210"/>
                    <a:pt x="441960" y="30480"/>
                  </a:cubicBezTo>
                  <a:cubicBezTo>
                    <a:pt x="438150" y="33020"/>
                    <a:pt x="433070" y="34290"/>
                    <a:pt x="429260" y="36830"/>
                  </a:cubicBezTo>
                  <a:cubicBezTo>
                    <a:pt x="422910" y="41910"/>
                    <a:pt x="416560" y="48260"/>
                    <a:pt x="407670" y="49530"/>
                  </a:cubicBezTo>
                  <a:cubicBezTo>
                    <a:pt x="402590" y="49530"/>
                    <a:pt x="397510" y="53340"/>
                    <a:pt x="392430" y="53340"/>
                  </a:cubicBezTo>
                  <a:cubicBezTo>
                    <a:pt x="388620" y="53340"/>
                    <a:pt x="386080" y="53340"/>
                    <a:pt x="382270" y="54610"/>
                  </a:cubicBezTo>
                  <a:cubicBezTo>
                    <a:pt x="377190" y="55880"/>
                    <a:pt x="372110" y="58420"/>
                    <a:pt x="365760" y="58420"/>
                  </a:cubicBezTo>
                  <a:cubicBezTo>
                    <a:pt x="358140" y="58420"/>
                    <a:pt x="351790" y="62230"/>
                    <a:pt x="344170" y="64770"/>
                  </a:cubicBezTo>
                  <a:cubicBezTo>
                    <a:pt x="336550" y="68580"/>
                    <a:pt x="330200" y="72390"/>
                    <a:pt x="322580" y="76200"/>
                  </a:cubicBezTo>
                  <a:cubicBezTo>
                    <a:pt x="317500" y="78740"/>
                    <a:pt x="312420" y="78740"/>
                    <a:pt x="306070" y="77470"/>
                  </a:cubicBezTo>
                  <a:cubicBezTo>
                    <a:pt x="302260" y="77470"/>
                    <a:pt x="299720" y="76200"/>
                    <a:pt x="297180" y="78740"/>
                  </a:cubicBezTo>
                  <a:lnTo>
                    <a:pt x="285750" y="86360"/>
                  </a:lnTo>
                  <a:cubicBezTo>
                    <a:pt x="280670" y="90170"/>
                    <a:pt x="276860" y="95250"/>
                    <a:pt x="273050" y="99060"/>
                  </a:cubicBezTo>
                  <a:cubicBezTo>
                    <a:pt x="267970" y="105410"/>
                    <a:pt x="265430" y="113030"/>
                    <a:pt x="257810" y="116840"/>
                  </a:cubicBezTo>
                  <a:cubicBezTo>
                    <a:pt x="256540" y="118110"/>
                    <a:pt x="255270" y="120650"/>
                    <a:pt x="254000" y="123190"/>
                  </a:cubicBezTo>
                  <a:cubicBezTo>
                    <a:pt x="252730" y="124460"/>
                    <a:pt x="252730" y="125730"/>
                    <a:pt x="251460" y="127000"/>
                  </a:cubicBezTo>
                  <a:cubicBezTo>
                    <a:pt x="247650" y="130810"/>
                    <a:pt x="243840" y="134620"/>
                    <a:pt x="241300" y="139700"/>
                  </a:cubicBezTo>
                  <a:cubicBezTo>
                    <a:pt x="238760" y="144780"/>
                    <a:pt x="232410" y="146050"/>
                    <a:pt x="229870" y="149860"/>
                  </a:cubicBezTo>
                  <a:cubicBezTo>
                    <a:pt x="226060" y="154940"/>
                    <a:pt x="218440" y="157480"/>
                    <a:pt x="213360" y="160020"/>
                  </a:cubicBezTo>
                  <a:cubicBezTo>
                    <a:pt x="205740" y="163830"/>
                    <a:pt x="199390" y="168910"/>
                    <a:pt x="195580" y="176530"/>
                  </a:cubicBezTo>
                  <a:cubicBezTo>
                    <a:pt x="195580" y="177800"/>
                    <a:pt x="195580" y="177800"/>
                    <a:pt x="194310" y="179070"/>
                  </a:cubicBezTo>
                  <a:cubicBezTo>
                    <a:pt x="185420" y="184150"/>
                    <a:pt x="176530" y="187960"/>
                    <a:pt x="167640" y="193040"/>
                  </a:cubicBezTo>
                  <a:cubicBezTo>
                    <a:pt x="161290" y="196850"/>
                    <a:pt x="153670" y="196850"/>
                    <a:pt x="147320" y="201930"/>
                  </a:cubicBezTo>
                  <a:cubicBezTo>
                    <a:pt x="144780" y="204470"/>
                    <a:pt x="140970" y="205740"/>
                    <a:pt x="137160" y="207010"/>
                  </a:cubicBezTo>
                  <a:cubicBezTo>
                    <a:pt x="129540" y="210820"/>
                    <a:pt x="121920" y="212090"/>
                    <a:pt x="116840" y="218440"/>
                  </a:cubicBezTo>
                  <a:cubicBezTo>
                    <a:pt x="110490" y="226060"/>
                    <a:pt x="101600" y="228600"/>
                    <a:pt x="95250" y="233680"/>
                  </a:cubicBezTo>
                  <a:cubicBezTo>
                    <a:pt x="86360" y="240030"/>
                    <a:pt x="77470" y="246380"/>
                    <a:pt x="68580" y="254000"/>
                  </a:cubicBezTo>
                  <a:cubicBezTo>
                    <a:pt x="63500" y="256540"/>
                    <a:pt x="58420" y="257810"/>
                    <a:pt x="53340" y="255270"/>
                  </a:cubicBezTo>
                  <a:cubicBezTo>
                    <a:pt x="50800" y="254000"/>
                    <a:pt x="48260" y="252730"/>
                    <a:pt x="46990" y="254000"/>
                  </a:cubicBezTo>
                  <a:cubicBezTo>
                    <a:pt x="41910" y="257810"/>
                    <a:pt x="35560" y="259080"/>
                    <a:pt x="29210" y="260350"/>
                  </a:cubicBezTo>
                  <a:cubicBezTo>
                    <a:pt x="27940" y="260350"/>
                    <a:pt x="26670" y="261620"/>
                    <a:pt x="25400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0"/>
                    <a:pt x="381000" y="2128520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0"/>
                  </a:cubicBezTo>
                  <a:cubicBezTo>
                    <a:pt x="426720" y="2125980"/>
                    <a:pt x="427990" y="2127250"/>
                    <a:pt x="429260" y="2125980"/>
                  </a:cubicBezTo>
                  <a:cubicBezTo>
                    <a:pt x="435610" y="2124710"/>
                    <a:pt x="440690" y="2122170"/>
                    <a:pt x="447040" y="2123440"/>
                  </a:cubicBezTo>
                  <a:cubicBezTo>
                    <a:pt x="452120" y="2124710"/>
                    <a:pt x="455930" y="2125980"/>
                    <a:pt x="461010" y="2127250"/>
                  </a:cubicBezTo>
                  <a:cubicBezTo>
                    <a:pt x="466090" y="2128520"/>
                    <a:pt x="469900" y="2129790"/>
                    <a:pt x="474980" y="2131060"/>
                  </a:cubicBezTo>
                  <a:cubicBezTo>
                    <a:pt x="481330" y="2132330"/>
                    <a:pt x="487680" y="2132330"/>
                    <a:pt x="492760" y="2133600"/>
                  </a:cubicBezTo>
                  <a:cubicBezTo>
                    <a:pt x="499110" y="2134870"/>
                    <a:pt x="502920" y="2139950"/>
                    <a:pt x="509270" y="2139950"/>
                  </a:cubicBezTo>
                  <a:cubicBezTo>
                    <a:pt x="515620" y="2139950"/>
                    <a:pt x="520700" y="2143760"/>
                    <a:pt x="527050" y="2146300"/>
                  </a:cubicBezTo>
                  <a:cubicBezTo>
                    <a:pt x="529590" y="2147570"/>
                    <a:pt x="532130" y="2147570"/>
                    <a:pt x="535940" y="2148840"/>
                  </a:cubicBezTo>
                  <a:cubicBezTo>
                    <a:pt x="543560" y="2150110"/>
                    <a:pt x="549910" y="2150110"/>
                    <a:pt x="557530" y="2151380"/>
                  </a:cubicBezTo>
                  <a:cubicBezTo>
                    <a:pt x="563880" y="2152650"/>
                    <a:pt x="570230" y="2155190"/>
                    <a:pt x="576580" y="2153920"/>
                  </a:cubicBezTo>
                  <a:cubicBezTo>
                    <a:pt x="586740" y="2152650"/>
                    <a:pt x="594360" y="2155190"/>
                    <a:pt x="603250" y="2157730"/>
                  </a:cubicBezTo>
                  <a:cubicBezTo>
                    <a:pt x="609600" y="2159000"/>
                    <a:pt x="614680" y="2162810"/>
                    <a:pt x="621030" y="2162810"/>
                  </a:cubicBezTo>
                  <a:cubicBezTo>
                    <a:pt x="628650" y="2164080"/>
                    <a:pt x="636270" y="2165350"/>
                    <a:pt x="641350" y="2170430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0"/>
                    <a:pt x="652780" y="2170430"/>
                    <a:pt x="656590" y="2171700"/>
                  </a:cubicBezTo>
                  <a:cubicBezTo>
                    <a:pt x="664210" y="2172970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0"/>
                    <a:pt x="1070610" y="2120900"/>
                  </a:cubicBezTo>
                  <a:cubicBezTo>
                    <a:pt x="1071880" y="2119630"/>
                    <a:pt x="1073150" y="2117090"/>
                    <a:pt x="1075690" y="2115820"/>
                  </a:cubicBezTo>
                  <a:cubicBezTo>
                    <a:pt x="1084580" y="2109470"/>
                    <a:pt x="1093470" y="2104390"/>
                    <a:pt x="1102360" y="2098040"/>
                  </a:cubicBezTo>
                  <a:cubicBezTo>
                    <a:pt x="1106170" y="2095500"/>
                    <a:pt x="1112520" y="2092960"/>
                    <a:pt x="1112520" y="2085340"/>
                  </a:cubicBezTo>
                  <a:cubicBezTo>
                    <a:pt x="1112520" y="2077720"/>
                    <a:pt x="1120140" y="2075180"/>
                    <a:pt x="1125220" y="2072640"/>
                  </a:cubicBezTo>
                  <a:cubicBezTo>
                    <a:pt x="1129030" y="2070100"/>
                    <a:pt x="1134110" y="2070100"/>
                    <a:pt x="1139190" y="2068830"/>
                  </a:cubicBezTo>
                  <a:cubicBezTo>
                    <a:pt x="1141730" y="2068830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0"/>
                  </a:cubicBezTo>
                  <a:cubicBezTo>
                    <a:pt x="1153160" y="2063750"/>
                    <a:pt x="1154430" y="2063750"/>
                    <a:pt x="1155700" y="2062480"/>
                  </a:cubicBezTo>
                  <a:cubicBezTo>
                    <a:pt x="1158240" y="2061210"/>
                    <a:pt x="1160780" y="2059940"/>
                    <a:pt x="1162050" y="2058670"/>
                  </a:cubicBezTo>
                  <a:lnTo>
                    <a:pt x="1169670" y="2058670"/>
                  </a:lnTo>
                  <a:cubicBezTo>
                    <a:pt x="1174750" y="2061210"/>
                    <a:pt x="1178560" y="2063750"/>
                    <a:pt x="1182370" y="2065020"/>
                  </a:cubicBezTo>
                  <a:cubicBezTo>
                    <a:pt x="1182370" y="2065020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0"/>
                  </a:cubicBezTo>
                  <a:cubicBezTo>
                    <a:pt x="1242060" y="2053590"/>
                    <a:pt x="1245870" y="2053590"/>
                    <a:pt x="1248410" y="2054860"/>
                  </a:cubicBezTo>
                  <a:cubicBezTo>
                    <a:pt x="1252220" y="2057400"/>
                    <a:pt x="1256030" y="2057400"/>
                    <a:pt x="1259840" y="2056130"/>
                  </a:cubicBezTo>
                  <a:cubicBezTo>
                    <a:pt x="1262380" y="2054860"/>
                    <a:pt x="1263650" y="2053590"/>
                    <a:pt x="1266190" y="2052320"/>
                  </a:cubicBezTo>
                  <a:cubicBezTo>
                    <a:pt x="1267460" y="2054860"/>
                    <a:pt x="1268730" y="2056130"/>
                    <a:pt x="1271270" y="2057400"/>
                  </a:cubicBezTo>
                  <a:cubicBezTo>
                    <a:pt x="1270000" y="2057400"/>
                    <a:pt x="1268730" y="2058670"/>
                    <a:pt x="1267460" y="2058670"/>
                  </a:cubicBezTo>
                  <a:cubicBezTo>
                    <a:pt x="1264920" y="2059940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0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0"/>
                  </a:lnTo>
                  <a:lnTo>
                    <a:pt x="1259840" y="2077720"/>
                  </a:lnTo>
                  <a:cubicBezTo>
                    <a:pt x="1262380" y="2071370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0"/>
                    <a:pt x="1275080" y="2075180"/>
                    <a:pt x="1276350" y="2076450"/>
                  </a:cubicBezTo>
                  <a:cubicBezTo>
                    <a:pt x="1277620" y="2077720"/>
                    <a:pt x="1278890" y="2077720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0"/>
                    <a:pt x="1330960" y="2071370"/>
                    <a:pt x="1333500" y="2076450"/>
                  </a:cubicBezTo>
                  <a:cubicBezTo>
                    <a:pt x="1333500" y="2076450"/>
                    <a:pt x="1334770" y="2077720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0"/>
                    <a:pt x="1416050" y="2094230"/>
                    <a:pt x="1421130" y="2087880"/>
                  </a:cubicBezTo>
                  <a:cubicBezTo>
                    <a:pt x="1421130" y="2089150"/>
                    <a:pt x="1419860" y="2090420"/>
                    <a:pt x="1419860" y="2091690"/>
                  </a:cubicBezTo>
                  <a:cubicBezTo>
                    <a:pt x="1421130" y="2091690"/>
                    <a:pt x="1421130" y="2092960"/>
                    <a:pt x="1422400" y="2092960"/>
                  </a:cubicBezTo>
                  <a:cubicBezTo>
                    <a:pt x="1424940" y="2094230"/>
                    <a:pt x="1432560" y="2095500"/>
                    <a:pt x="1433830" y="2092960"/>
                  </a:cubicBezTo>
                  <a:cubicBezTo>
                    <a:pt x="1435100" y="2089150"/>
                    <a:pt x="1437640" y="2090420"/>
                    <a:pt x="1438910" y="2090420"/>
                  </a:cubicBezTo>
                  <a:cubicBezTo>
                    <a:pt x="1440180" y="2091690"/>
                    <a:pt x="1440180" y="2094230"/>
                    <a:pt x="1441450" y="2096770"/>
                  </a:cubicBezTo>
                  <a:lnTo>
                    <a:pt x="1441450" y="2087880"/>
                  </a:lnTo>
                  <a:cubicBezTo>
                    <a:pt x="1443990" y="2090420"/>
                    <a:pt x="1445260" y="2091690"/>
                    <a:pt x="1446530" y="2094230"/>
                  </a:cubicBezTo>
                  <a:cubicBezTo>
                    <a:pt x="1447800" y="2095500"/>
                    <a:pt x="1447800" y="2096770"/>
                    <a:pt x="1447800" y="2098040"/>
                  </a:cubicBezTo>
                  <a:cubicBezTo>
                    <a:pt x="1446530" y="2098040"/>
                    <a:pt x="1445260" y="2098040"/>
                    <a:pt x="1443990" y="2099310"/>
                  </a:cubicBezTo>
                  <a:lnTo>
                    <a:pt x="1440180" y="2099310"/>
                  </a:lnTo>
                  <a:cubicBezTo>
                    <a:pt x="1443990" y="2101850"/>
                    <a:pt x="1442720" y="2108200"/>
                    <a:pt x="1447800" y="2105660"/>
                  </a:cubicBezTo>
                  <a:cubicBezTo>
                    <a:pt x="1449070" y="2104390"/>
                    <a:pt x="1450340" y="2101850"/>
                    <a:pt x="1451610" y="2100580"/>
                  </a:cubicBezTo>
                  <a:cubicBezTo>
                    <a:pt x="1451610" y="2101850"/>
                    <a:pt x="1452880" y="2104390"/>
                    <a:pt x="1452880" y="2105660"/>
                  </a:cubicBezTo>
                  <a:cubicBezTo>
                    <a:pt x="1454150" y="2105660"/>
                    <a:pt x="1455420" y="2105660"/>
                    <a:pt x="1456690" y="2106930"/>
                  </a:cubicBezTo>
                  <a:cubicBezTo>
                    <a:pt x="1459230" y="2110740"/>
                    <a:pt x="1463040" y="2109470"/>
                    <a:pt x="1466850" y="2110740"/>
                  </a:cubicBezTo>
                  <a:cubicBezTo>
                    <a:pt x="1469390" y="2110740"/>
                    <a:pt x="1470660" y="2113280"/>
                    <a:pt x="1471930" y="2114550"/>
                  </a:cubicBezTo>
                  <a:cubicBezTo>
                    <a:pt x="1473200" y="2117090"/>
                    <a:pt x="1474470" y="2119630"/>
                    <a:pt x="1478280" y="2119630"/>
                  </a:cubicBezTo>
                  <a:cubicBezTo>
                    <a:pt x="1480820" y="2119630"/>
                    <a:pt x="1483360" y="2122170"/>
                    <a:pt x="1485900" y="2124710"/>
                  </a:cubicBezTo>
                  <a:cubicBezTo>
                    <a:pt x="1489710" y="2127250"/>
                    <a:pt x="1493520" y="2132330"/>
                    <a:pt x="1497330" y="2134870"/>
                  </a:cubicBezTo>
                  <a:cubicBezTo>
                    <a:pt x="1503680" y="2138680"/>
                    <a:pt x="1510030" y="2143760"/>
                    <a:pt x="1517650" y="2142490"/>
                  </a:cubicBezTo>
                  <a:cubicBezTo>
                    <a:pt x="1521460" y="2142490"/>
                    <a:pt x="1525270" y="2145030"/>
                    <a:pt x="1529080" y="2145030"/>
                  </a:cubicBezTo>
                  <a:cubicBezTo>
                    <a:pt x="1532890" y="2145030"/>
                    <a:pt x="1537970" y="2145030"/>
                    <a:pt x="1543050" y="2143760"/>
                  </a:cubicBezTo>
                  <a:cubicBezTo>
                    <a:pt x="1543050" y="2147570"/>
                    <a:pt x="1543050" y="2148840"/>
                    <a:pt x="1546860" y="2148840"/>
                  </a:cubicBezTo>
                  <a:cubicBezTo>
                    <a:pt x="1549400" y="2148840"/>
                    <a:pt x="1551940" y="2148840"/>
                    <a:pt x="1554480" y="2150110"/>
                  </a:cubicBezTo>
                  <a:cubicBezTo>
                    <a:pt x="1562100" y="2150110"/>
                    <a:pt x="1568450" y="2153920"/>
                    <a:pt x="1576070" y="2152650"/>
                  </a:cubicBezTo>
                  <a:cubicBezTo>
                    <a:pt x="1578610" y="2152650"/>
                    <a:pt x="1581150" y="2153920"/>
                    <a:pt x="1583690" y="2155190"/>
                  </a:cubicBezTo>
                  <a:cubicBezTo>
                    <a:pt x="1591310" y="2157730"/>
                    <a:pt x="1596390" y="2164080"/>
                    <a:pt x="1605280" y="2162810"/>
                  </a:cubicBezTo>
                  <a:cubicBezTo>
                    <a:pt x="1606550" y="2162810"/>
                    <a:pt x="1609090" y="2162810"/>
                    <a:pt x="1610360" y="2164080"/>
                  </a:cubicBezTo>
                  <a:cubicBezTo>
                    <a:pt x="1612900" y="2166620"/>
                    <a:pt x="1614170" y="2165350"/>
                    <a:pt x="1615440" y="2164080"/>
                  </a:cubicBezTo>
                  <a:cubicBezTo>
                    <a:pt x="1617980" y="2162810"/>
                    <a:pt x="1620520" y="2161540"/>
                    <a:pt x="1621790" y="2162810"/>
                  </a:cubicBezTo>
                  <a:cubicBezTo>
                    <a:pt x="1626870" y="2164080"/>
                    <a:pt x="1633220" y="2165350"/>
                    <a:pt x="1638300" y="2166620"/>
                  </a:cubicBezTo>
                  <a:lnTo>
                    <a:pt x="1643380" y="2166620"/>
                  </a:lnTo>
                  <a:cubicBezTo>
                    <a:pt x="1647190" y="2165350"/>
                    <a:pt x="1652270" y="2164080"/>
                    <a:pt x="1656080" y="2164080"/>
                  </a:cubicBezTo>
                  <a:cubicBezTo>
                    <a:pt x="1662430" y="2162810"/>
                    <a:pt x="1668780" y="2162810"/>
                    <a:pt x="1675130" y="2162810"/>
                  </a:cubicBezTo>
                  <a:lnTo>
                    <a:pt x="1677670" y="2162810"/>
                  </a:lnTo>
                  <a:cubicBezTo>
                    <a:pt x="1686560" y="2160270"/>
                    <a:pt x="1696720" y="2157730"/>
                    <a:pt x="1705610" y="2155190"/>
                  </a:cubicBezTo>
                  <a:cubicBezTo>
                    <a:pt x="1711960" y="2153920"/>
                    <a:pt x="1718310" y="2152650"/>
                    <a:pt x="1725930" y="2151380"/>
                  </a:cubicBezTo>
                  <a:cubicBezTo>
                    <a:pt x="1733550" y="2150110"/>
                    <a:pt x="1739900" y="2147570"/>
                    <a:pt x="1747520" y="2146300"/>
                  </a:cubicBezTo>
                  <a:cubicBezTo>
                    <a:pt x="1750060" y="2146300"/>
                    <a:pt x="1752600" y="2146300"/>
                    <a:pt x="1756410" y="2145030"/>
                  </a:cubicBezTo>
                  <a:cubicBezTo>
                    <a:pt x="1766570" y="2143760"/>
                    <a:pt x="1776730" y="2139950"/>
                    <a:pt x="1786890" y="2145030"/>
                  </a:cubicBezTo>
                  <a:lnTo>
                    <a:pt x="1802130" y="2148840"/>
                  </a:lnTo>
                  <a:cubicBezTo>
                    <a:pt x="1808480" y="2150110"/>
                    <a:pt x="1813560" y="2153920"/>
                    <a:pt x="1819910" y="2153920"/>
                  </a:cubicBezTo>
                  <a:cubicBezTo>
                    <a:pt x="1821180" y="2153920"/>
                    <a:pt x="1823720" y="2155190"/>
                    <a:pt x="1824990" y="2155190"/>
                  </a:cubicBezTo>
                  <a:cubicBezTo>
                    <a:pt x="1832610" y="2157730"/>
                    <a:pt x="1838960" y="2164080"/>
                    <a:pt x="1847850" y="2161540"/>
                  </a:cubicBezTo>
                  <a:cubicBezTo>
                    <a:pt x="1851660" y="2160270"/>
                    <a:pt x="1858010" y="2162810"/>
                    <a:pt x="1861820" y="2164080"/>
                  </a:cubicBezTo>
                  <a:cubicBezTo>
                    <a:pt x="1865630" y="2165350"/>
                    <a:pt x="1869440" y="2165350"/>
                    <a:pt x="1873250" y="2166620"/>
                  </a:cubicBezTo>
                  <a:lnTo>
                    <a:pt x="1873250" y="2169160"/>
                  </a:lnTo>
                  <a:cubicBezTo>
                    <a:pt x="1880870" y="2169160"/>
                    <a:pt x="1888490" y="2170430"/>
                    <a:pt x="1896110" y="2166620"/>
                  </a:cubicBezTo>
                  <a:cubicBezTo>
                    <a:pt x="1898650" y="2165350"/>
                    <a:pt x="1899920" y="2164080"/>
                    <a:pt x="1902460" y="2164080"/>
                  </a:cubicBezTo>
                  <a:cubicBezTo>
                    <a:pt x="1907540" y="2162810"/>
                    <a:pt x="1913890" y="2162810"/>
                    <a:pt x="1918970" y="2165350"/>
                  </a:cubicBezTo>
                  <a:cubicBezTo>
                    <a:pt x="1922780" y="2166620"/>
                    <a:pt x="1929130" y="2165350"/>
                    <a:pt x="1932940" y="2162810"/>
                  </a:cubicBezTo>
                  <a:cubicBezTo>
                    <a:pt x="1938020" y="2160270"/>
                    <a:pt x="1944370" y="2161540"/>
                    <a:pt x="1949450" y="2161540"/>
                  </a:cubicBezTo>
                  <a:cubicBezTo>
                    <a:pt x="1954530" y="2161540"/>
                    <a:pt x="1958340" y="2162810"/>
                    <a:pt x="1963420" y="2161540"/>
                  </a:cubicBezTo>
                  <a:cubicBezTo>
                    <a:pt x="1974850" y="2160270"/>
                    <a:pt x="1985010" y="2156460"/>
                    <a:pt x="1997710" y="2157730"/>
                  </a:cubicBezTo>
                  <a:cubicBezTo>
                    <a:pt x="2002790" y="2157730"/>
                    <a:pt x="2007870" y="2159000"/>
                    <a:pt x="2012950" y="2157730"/>
                  </a:cubicBezTo>
                  <a:cubicBezTo>
                    <a:pt x="2023110" y="2156460"/>
                    <a:pt x="2030730" y="2160270"/>
                    <a:pt x="2038350" y="2165350"/>
                  </a:cubicBezTo>
                  <a:cubicBezTo>
                    <a:pt x="2044700" y="2170430"/>
                    <a:pt x="2052320" y="2174240"/>
                    <a:pt x="2059940" y="2178050"/>
                  </a:cubicBezTo>
                  <a:cubicBezTo>
                    <a:pt x="2065020" y="2180590"/>
                    <a:pt x="2072640" y="2175510"/>
                    <a:pt x="2072640" y="2169160"/>
                  </a:cubicBezTo>
                  <a:lnTo>
                    <a:pt x="2072640" y="2157730"/>
                  </a:lnTo>
                  <a:cubicBezTo>
                    <a:pt x="2072640" y="2124710"/>
                    <a:pt x="2072640" y="2092960"/>
                    <a:pt x="2073910" y="2059940"/>
                  </a:cubicBezTo>
                  <a:cubicBezTo>
                    <a:pt x="2073910" y="2037080"/>
                    <a:pt x="2075180" y="2014220"/>
                    <a:pt x="2075180" y="1990090"/>
                  </a:cubicBezTo>
                  <a:cubicBezTo>
                    <a:pt x="2075180" y="1964690"/>
                    <a:pt x="2073910" y="447040"/>
                    <a:pt x="2073910" y="421640"/>
                  </a:cubicBezTo>
                  <a:cubicBezTo>
                    <a:pt x="2081530" y="410210"/>
                    <a:pt x="2078990" y="401320"/>
                    <a:pt x="2085340" y="394970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4"/>
              <a:stretch>
                <a:fillRect l="-29104" r="-2910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181740" y="2262210"/>
            <a:ext cx="1754459" cy="2709958"/>
            <a:chOff x="0" y="0"/>
            <a:chExt cx="2192020" cy="3385820"/>
          </a:xfrm>
        </p:grpSpPr>
        <p:sp>
          <p:nvSpPr>
            <p:cNvPr id="7" name="Freeform 7"/>
            <p:cNvSpPr/>
            <p:nvPr/>
          </p:nvSpPr>
          <p:spPr>
            <a:xfrm>
              <a:off x="1270" y="0"/>
              <a:ext cx="2194560" cy="3388360"/>
            </a:xfrm>
            <a:custGeom>
              <a:avLst/>
              <a:gdLst/>
              <a:ahLst/>
              <a:cxnLst/>
              <a:rect l="l" t="t" r="r" b="b"/>
              <a:pathLst>
                <a:path w="2194560" h="3388360">
                  <a:moveTo>
                    <a:pt x="3810" y="317500"/>
                  </a:moveTo>
                  <a:cubicBezTo>
                    <a:pt x="13970" y="425450"/>
                    <a:pt x="16510" y="533400"/>
                    <a:pt x="17780" y="642620"/>
                  </a:cubicBezTo>
                  <a:cubicBezTo>
                    <a:pt x="24130" y="1036320"/>
                    <a:pt x="21590" y="1430020"/>
                    <a:pt x="17780" y="1823720"/>
                  </a:cubicBezTo>
                  <a:cubicBezTo>
                    <a:pt x="13970" y="2218690"/>
                    <a:pt x="8890" y="2613660"/>
                    <a:pt x="8890" y="3009900"/>
                  </a:cubicBezTo>
                  <a:cubicBezTo>
                    <a:pt x="8890" y="3013710"/>
                    <a:pt x="8890" y="3017520"/>
                    <a:pt x="7620" y="3021330"/>
                  </a:cubicBezTo>
                  <a:cubicBezTo>
                    <a:pt x="11430" y="3022600"/>
                    <a:pt x="15240" y="3025140"/>
                    <a:pt x="19050" y="3027680"/>
                  </a:cubicBezTo>
                  <a:cubicBezTo>
                    <a:pt x="24130" y="3031490"/>
                    <a:pt x="27940" y="3037840"/>
                    <a:pt x="33020" y="3044190"/>
                  </a:cubicBezTo>
                  <a:cubicBezTo>
                    <a:pt x="44450" y="3058160"/>
                    <a:pt x="55880" y="3072130"/>
                    <a:pt x="66040" y="3086100"/>
                  </a:cubicBezTo>
                  <a:cubicBezTo>
                    <a:pt x="77470" y="3102610"/>
                    <a:pt x="88900" y="3117850"/>
                    <a:pt x="100330" y="3134360"/>
                  </a:cubicBezTo>
                  <a:cubicBezTo>
                    <a:pt x="105410" y="3141980"/>
                    <a:pt x="110490" y="3149600"/>
                    <a:pt x="115570" y="3155950"/>
                  </a:cubicBezTo>
                  <a:cubicBezTo>
                    <a:pt x="119380" y="3161030"/>
                    <a:pt x="125730" y="3163570"/>
                    <a:pt x="129540" y="3167380"/>
                  </a:cubicBezTo>
                  <a:cubicBezTo>
                    <a:pt x="142240" y="3177540"/>
                    <a:pt x="156210" y="3187700"/>
                    <a:pt x="168910" y="3197860"/>
                  </a:cubicBezTo>
                  <a:cubicBezTo>
                    <a:pt x="181610" y="3208020"/>
                    <a:pt x="194310" y="3216910"/>
                    <a:pt x="209550" y="3223260"/>
                  </a:cubicBezTo>
                  <a:cubicBezTo>
                    <a:pt x="243840" y="3238500"/>
                    <a:pt x="276860" y="3255010"/>
                    <a:pt x="311150" y="3270250"/>
                  </a:cubicBezTo>
                  <a:cubicBezTo>
                    <a:pt x="330200" y="3279140"/>
                    <a:pt x="349250" y="3286760"/>
                    <a:pt x="369570" y="3295650"/>
                  </a:cubicBezTo>
                  <a:cubicBezTo>
                    <a:pt x="370840" y="3296920"/>
                    <a:pt x="374650" y="3295650"/>
                    <a:pt x="375920" y="3295650"/>
                  </a:cubicBezTo>
                  <a:lnTo>
                    <a:pt x="383540" y="3295650"/>
                  </a:lnTo>
                  <a:lnTo>
                    <a:pt x="384810" y="3296920"/>
                  </a:lnTo>
                  <a:cubicBezTo>
                    <a:pt x="387350" y="3290570"/>
                    <a:pt x="389890" y="3285490"/>
                    <a:pt x="393700" y="3279140"/>
                  </a:cubicBezTo>
                  <a:cubicBezTo>
                    <a:pt x="397510" y="3274060"/>
                    <a:pt x="400050" y="3265170"/>
                    <a:pt x="408940" y="3265170"/>
                  </a:cubicBezTo>
                  <a:cubicBezTo>
                    <a:pt x="408940" y="3265170"/>
                    <a:pt x="410210" y="3265170"/>
                    <a:pt x="410210" y="3263900"/>
                  </a:cubicBezTo>
                  <a:cubicBezTo>
                    <a:pt x="414020" y="3257550"/>
                    <a:pt x="420370" y="3256280"/>
                    <a:pt x="427990" y="3255010"/>
                  </a:cubicBezTo>
                  <a:cubicBezTo>
                    <a:pt x="435610" y="3253740"/>
                    <a:pt x="441960" y="3249930"/>
                    <a:pt x="448310" y="3247390"/>
                  </a:cubicBezTo>
                  <a:cubicBezTo>
                    <a:pt x="449580" y="3247390"/>
                    <a:pt x="449580" y="3246120"/>
                    <a:pt x="450850" y="3246120"/>
                  </a:cubicBezTo>
                  <a:cubicBezTo>
                    <a:pt x="459740" y="3248660"/>
                    <a:pt x="466090" y="3242310"/>
                    <a:pt x="473710" y="3239770"/>
                  </a:cubicBezTo>
                  <a:lnTo>
                    <a:pt x="474980" y="3239770"/>
                  </a:lnTo>
                  <a:cubicBezTo>
                    <a:pt x="482600" y="3239770"/>
                    <a:pt x="488950" y="3235960"/>
                    <a:pt x="496570" y="3234690"/>
                  </a:cubicBezTo>
                  <a:cubicBezTo>
                    <a:pt x="502920" y="3233420"/>
                    <a:pt x="509270" y="3233420"/>
                    <a:pt x="515620" y="3229610"/>
                  </a:cubicBezTo>
                  <a:cubicBezTo>
                    <a:pt x="521970" y="3225800"/>
                    <a:pt x="529590" y="3223260"/>
                    <a:pt x="535940" y="3220720"/>
                  </a:cubicBezTo>
                  <a:cubicBezTo>
                    <a:pt x="542290" y="3218180"/>
                    <a:pt x="548640" y="3216910"/>
                    <a:pt x="554990" y="3214370"/>
                  </a:cubicBezTo>
                  <a:lnTo>
                    <a:pt x="561340" y="3214370"/>
                  </a:lnTo>
                  <a:cubicBezTo>
                    <a:pt x="567690" y="3214370"/>
                    <a:pt x="572770" y="3214370"/>
                    <a:pt x="577850" y="3210560"/>
                  </a:cubicBezTo>
                  <a:lnTo>
                    <a:pt x="580390" y="3210560"/>
                  </a:lnTo>
                  <a:cubicBezTo>
                    <a:pt x="586740" y="3210560"/>
                    <a:pt x="594360" y="3211830"/>
                    <a:pt x="600710" y="3211830"/>
                  </a:cubicBezTo>
                  <a:lnTo>
                    <a:pt x="605790" y="3211830"/>
                  </a:lnTo>
                  <a:cubicBezTo>
                    <a:pt x="612140" y="3210560"/>
                    <a:pt x="614680" y="3215640"/>
                    <a:pt x="618490" y="3218180"/>
                  </a:cubicBezTo>
                  <a:cubicBezTo>
                    <a:pt x="624840" y="3225800"/>
                    <a:pt x="632460" y="3227070"/>
                    <a:pt x="642620" y="3225800"/>
                  </a:cubicBezTo>
                  <a:cubicBezTo>
                    <a:pt x="651510" y="3224530"/>
                    <a:pt x="659130" y="3223260"/>
                    <a:pt x="668020" y="3223260"/>
                  </a:cubicBezTo>
                  <a:cubicBezTo>
                    <a:pt x="671830" y="3223260"/>
                    <a:pt x="676910" y="3224530"/>
                    <a:pt x="680720" y="3225800"/>
                  </a:cubicBezTo>
                  <a:cubicBezTo>
                    <a:pt x="684530" y="3227070"/>
                    <a:pt x="687070" y="3228340"/>
                    <a:pt x="690880" y="3229610"/>
                  </a:cubicBezTo>
                  <a:lnTo>
                    <a:pt x="694690" y="3233420"/>
                  </a:lnTo>
                  <a:cubicBezTo>
                    <a:pt x="694690" y="3233420"/>
                    <a:pt x="695960" y="3237230"/>
                    <a:pt x="697230" y="3238500"/>
                  </a:cubicBezTo>
                  <a:cubicBezTo>
                    <a:pt x="699770" y="3239770"/>
                    <a:pt x="702310" y="3239770"/>
                    <a:pt x="703580" y="3241040"/>
                  </a:cubicBezTo>
                  <a:lnTo>
                    <a:pt x="704850" y="3242310"/>
                  </a:lnTo>
                  <a:cubicBezTo>
                    <a:pt x="711200" y="3238500"/>
                    <a:pt x="713740" y="3244850"/>
                    <a:pt x="717550" y="3246120"/>
                  </a:cubicBezTo>
                  <a:cubicBezTo>
                    <a:pt x="722630" y="3248660"/>
                    <a:pt x="726440" y="3251200"/>
                    <a:pt x="731520" y="3255010"/>
                  </a:cubicBezTo>
                  <a:cubicBezTo>
                    <a:pt x="731520" y="3253740"/>
                    <a:pt x="731520" y="3252470"/>
                    <a:pt x="732790" y="3251200"/>
                  </a:cubicBezTo>
                  <a:cubicBezTo>
                    <a:pt x="740410" y="3252470"/>
                    <a:pt x="749300" y="3252470"/>
                    <a:pt x="756920" y="3257550"/>
                  </a:cubicBezTo>
                  <a:cubicBezTo>
                    <a:pt x="758190" y="3255010"/>
                    <a:pt x="760730" y="3252470"/>
                    <a:pt x="763270" y="3249930"/>
                  </a:cubicBezTo>
                  <a:cubicBezTo>
                    <a:pt x="763270" y="3249930"/>
                    <a:pt x="763270" y="3248660"/>
                    <a:pt x="764540" y="3248660"/>
                  </a:cubicBezTo>
                  <a:cubicBezTo>
                    <a:pt x="770890" y="3247390"/>
                    <a:pt x="774700" y="3243580"/>
                    <a:pt x="775970" y="3237230"/>
                  </a:cubicBezTo>
                  <a:cubicBezTo>
                    <a:pt x="777240" y="3234690"/>
                    <a:pt x="777240" y="3232150"/>
                    <a:pt x="777240" y="3230880"/>
                  </a:cubicBezTo>
                  <a:cubicBezTo>
                    <a:pt x="782320" y="3228340"/>
                    <a:pt x="786130" y="3225800"/>
                    <a:pt x="791210" y="3223260"/>
                  </a:cubicBezTo>
                  <a:lnTo>
                    <a:pt x="791210" y="3220720"/>
                  </a:lnTo>
                  <a:cubicBezTo>
                    <a:pt x="787400" y="3214370"/>
                    <a:pt x="787400" y="3213100"/>
                    <a:pt x="793750" y="3210560"/>
                  </a:cubicBezTo>
                  <a:cubicBezTo>
                    <a:pt x="795020" y="3209290"/>
                    <a:pt x="795020" y="3208020"/>
                    <a:pt x="796290" y="3208020"/>
                  </a:cubicBezTo>
                  <a:cubicBezTo>
                    <a:pt x="798830" y="3206750"/>
                    <a:pt x="801370" y="3205480"/>
                    <a:pt x="802640" y="3204210"/>
                  </a:cubicBezTo>
                  <a:cubicBezTo>
                    <a:pt x="802640" y="3204210"/>
                    <a:pt x="802640" y="3205480"/>
                    <a:pt x="803910" y="3205480"/>
                  </a:cubicBezTo>
                  <a:lnTo>
                    <a:pt x="803910" y="3202940"/>
                  </a:lnTo>
                  <a:cubicBezTo>
                    <a:pt x="811530" y="3200400"/>
                    <a:pt x="819150" y="3197860"/>
                    <a:pt x="826770" y="3194050"/>
                  </a:cubicBezTo>
                  <a:cubicBezTo>
                    <a:pt x="830580" y="3191510"/>
                    <a:pt x="834390" y="3190240"/>
                    <a:pt x="839470" y="3192780"/>
                  </a:cubicBezTo>
                  <a:cubicBezTo>
                    <a:pt x="842010" y="3194050"/>
                    <a:pt x="844550" y="3192780"/>
                    <a:pt x="847090" y="3191510"/>
                  </a:cubicBezTo>
                  <a:cubicBezTo>
                    <a:pt x="853440" y="3188970"/>
                    <a:pt x="859790" y="3187700"/>
                    <a:pt x="866140" y="3185160"/>
                  </a:cubicBezTo>
                  <a:cubicBezTo>
                    <a:pt x="871220" y="3183890"/>
                    <a:pt x="875030" y="3181350"/>
                    <a:pt x="880110" y="3178810"/>
                  </a:cubicBezTo>
                  <a:cubicBezTo>
                    <a:pt x="880110" y="3178810"/>
                    <a:pt x="881380" y="3176270"/>
                    <a:pt x="880110" y="3175000"/>
                  </a:cubicBezTo>
                  <a:cubicBezTo>
                    <a:pt x="880110" y="3173730"/>
                    <a:pt x="878840" y="3171190"/>
                    <a:pt x="878840" y="3169920"/>
                  </a:cubicBezTo>
                  <a:cubicBezTo>
                    <a:pt x="882650" y="3167380"/>
                    <a:pt x="885190" y="3164840"/>
                    <a:pt x="887730" y="3164840"/>
                  </a:cubicBezTo>
                  <a:cubicBezTo>
                    <a:pt x="891540" y="3163570"/>
                    <a:pt x="896620" y="3163570"/>
                    <a:pt x="901700" y="3162300"/>
                  </a:cubicBezTo>
                  <a:cubicBezTo>
                    <a:pt x="905510" y="3150870"/>
                    <a:pt x="913130" y="3148330"/>
                    <a:pt x="922020" y="3152140"/>
                  </a:cubicBezTo>
                  <a:lnTo>
                    <a:pt x="924560" y="3149600"/>
                  </a:lnTo>
                  <a:cubicBezTo>
                    <a:pt x="925830" y="3150870"/>
                    <a:pt x="925830" y="3150870"/>
                    <a:pt x="925830" y="3152140"/>
                  </a:cubicBezTo>
                  <a:cubicBezTo>
                    <a:pt x="929640" y="3149600"/>
                    <a:pt x="933450" y="3147060"/>
                    <a:pt x="937260" y="3145790"/>
                  </a:cubicBezTo>
                  <a:cubicBezTo>
                    <a:pt x="941070" y="3143250"/>
                    <a:pt x="944880" y="3140710"/>
                    <a:pt x="949960" y="3143250"/>
                  </a:cubicBezTo>
                  <a:cubicBezTo>
                    <a:pt x="949960" y="3136900"/>
                    <a:pt x="953770" y="3136900"/>
                    <a:pt x="957580" y="3138170"/>
                  </a:cubicBezTo>
                  <a:cubicBezTo>
                    <a:pt x="960120" y="3138170"/>
                    <a:pt x="963930" y="3136900"/>
                    <a:pt x="966470" y="3135630"/>
                  </a:cubicBezTo>
                  <a:cubicBezTo>
                    <a:pt x="967740" y="3135630"/>
                    <a:pt x="970280" y="3134360"/>
                    <a:pt x="971550" y="3135630"/>
                  </a:cubicBezTo>
                  <a:cubicBezTo>
                    <a:pt x="976630" y="3139440"/>
                    <a:pt x="984250" y="3140710"/>
                    <a:pt x="989330" y="3147060"/>
                  </a:cubicBezTo>
                  <a:cubicBezTo>
                    <a:pt x="993140" y="3152140"/>
                    <a:pt x="999490" y="3154680"/>
                    <a:pt x="1002030" y="3162300"/>
                  </a:cubicBezTo>
                  <a:cubicBezTo>
                    <a:pt x="1003300" y="3164840"/>
                    <a:pt x="1008380" y="3167380"/>
                    <a:pt x="1010920" y="3168650"/>
                  </a:cubicBezTo>
                  <a:cubicBezTo>
                    <a:pt x="1010920" y="3168650"/>
                    <a:pt x="1012190" y="3168650"/>
                    <a:pt x="1013460" y="3169920"/>
                  </a:cubicBezTo>
                  <a:cubicBezTo>
                    <a:pt x="1014730" y="3173730"/>
                    <a:pt x="1018540" y="3172460"/>
                    <a:pt x="1021080" y="3171190"/>
                  </a:cubicBezTo>
                  <a:cubicBezTo>
                    <a:pt x="1023620" y="3171190"/>
                    <a:pt x="1026160" y="3169920"/>
                    <a:pt x="1027430" y="3173730"/>
                  </a:cubicBezTo>
                  <a:cubicBezTo>
                    <a:pt x="1027430" y="3175000"/>
                    <a:pt x="1031240" y="3176270"/>
                    <a:pt x="1032510" y="3177540"/>
                  </a:cubicBezTo>
                  <a:cubicBezTo>
                    <a:pt x="1036320" y="3180080"/>
                    <a:pt x="1040130" y="3182620"/>
                    <a:pt x="1042670" y="3185160"/>
                  </a:cubicBezTo>
                  <a:cubicBezTo>
                    <a:pt x="1043940" y="3186430"/>
                    <a:pt x="1045210" y="3187700"/>
                    <a:pt x="1045210" y="3188970"/>
                  </a:cubicBezTo>
                  <a:cubicBezTo>
                    <a:pt x="1045210" y="3192780"/>
                    <a:pt x="1049020" y="3195320"/>
                    <a:pt x="1052830" y="3195320"/>
                  </a:cubicBezTo>
                  <a:cubicBezTo>
                    <a:pt x="1057910" y="3196590"/>
                    <a:pt x="1061720" y="3196590"/>
                    <a:pt x="1066800" y="3197860"/>
                  </a:cubicBezTo>
                  <a:cubicBezTo>
                    <a:pt x="1068070" y="3197860"/>
                    <a:pt x="1068070" y="3200400"/>
                    <a:pt x="1069340" y="3200400"/>
                  </a:cubicBezTo>
                  <a:cubicBezTo>
                    <a:pt x="1070610" y="3202940"/>
                    <a:pt x="1071880" y="3206750"/>
                    <a:pt x="1076960" y="3204210"/>
                  </a:cubicBezTo>
                  <a:cubicBezTo>
                    <a:pt x="1079500" y="3202940"/>
                    <a:pt x="1087120" y="3205480"/>
                    <a:pt x="1088390" y="3208020"/>
                  </a:cubicBezTo>
                  <a:cubicBezTo>
                    <a:pt x="1090930" y="3216910"/>
                    <a:pt x="1099820" y="3216910"/>
                    <a:pt x="1106170" y="3219450"/>
                  </a:cubicBezTo>
                  <a:cubicBezTo>
                    <a:pt x="1107440" y="3219450"/>
                    <a:pt x="1108710" y="3219450"/>
                    <a:pt x="1108710" y="3220720"/>
                  </a:cubicBezTo>
                  <a:cubicBezTo>
                    <a:pt x="1112520" y="3225800"/>
                    <a:pt x="1117600" y="3227070"/>
                    <a:pt x="1122680" y="3229610"/>
                  </a:cubicBezTo>
                  <a:cubicBezTo>
                    <a:pt x="1127760" y="3232150"/>
                    <a:pt x="1132840" y="3237230"/>
                    <a:pt x="1137920" y="3242310"/>
                  </a:cubicBezTo>
                  <a:lnTo>
                    <a:pt x="1144270" y="3248660"/>
                  </a:lnTo>
                  <a:cubicBezTo>
                    <a:pt x="1145540" y="3249930"/>
                    <a:pt x="1146810" y="3249930"/>
                    <a:pt x="1148080" y="3249930"/>
                  </a:cubicBezTo>
                  <a:cubicBezTo>
                    <a:pt x="1151890" y="3249930"/>
                    <a:pt x="1155700" y="3248660"/>
                    <a:pt x="1158240" y="3252470"/>
                  </a:cubicBezTo>
                  <a:cubicBezTo>
                    <a:pt x="1158240" y="3252470"/>
                    <a:pt x="1159510" y="3253740"/>
                    <a:pt x="1160780" y="3253740"/>
                  </a:cubicBezTo>
                  <a:cubicBezTo>
                    <a:pt x="1170940" y="3252470"/>
                    <a:pt x="1177290" y="3258820"/>
                    <a:pt x="1183640" y="3265170"/>
                  </a:cubicBezTo>
                  <a:cubicBezTo>
                    <a:pt x="1186180" y="3267710"/>
                    <a:pt x="1191260" y="3268980"/>
                    <a:pt x="1193800" y="3268980"/>
                  </a:cubicBezTo>
                  <a:cubicBezTo>
                    <a:pt x="1201420" y="3271520"/>
                    <a:pt x="1210310" y="3272790"/>
                    <a:pt x="1216660" y="3277870"/>
                  </a:cubicBezTo>
                  <a:cubicBezTo>
                    <a:pt x="1220470" y="3280410"/>
                    <a:pt x="1225550" y="3284220"/>
                    <a:pt x="1229360" y="3284220"/>
                  </a:cubicBezTo>
                  <a:cubicBezTo>
                    <a:pt x="1235710" y="3284220"/>
                    <a:pt x="1238250" y="3289300"/>
                    <a:pt x="1240790" y="3293110"/>
                  </a:cubicBezTo>
                  <a:cubicBezTo>
                    <a:pt x="1248410" y="3294380"/>
                    <a:pt x="1256030" y="3294380"/>
                    <a:pt x="1259840" y="3302000"/>
                  </a:cubicBezTo>
                  <a:cubicBezTo>
                    <a:pt x="1259840" y="3303270"/>
                    <a:pt x="1261110" y="3303270"/>
                    <a:pt x="1262380" y="3303270"/>
                  </a:cubicBezTo>
                  <a:cubicBezTo>
                    <a:pt x="1267460" y="3304540"/>
                    <a:pt x="1272540" y="3305810"/>
                    <a:pt x="1277620" y="3308350"/>
                  </a:cubicBezTo>
                  <a:cubicBezTo>
                    <a:pt x="1280160" y="3309620"/>
                    <a:pt x="1282700" y="3312160"/>
                    <a:pt x="1286510" y="3314700"/>
                  </a:cubicBezTo>
                  <a:cubicBezTo>
                    <a:pt x="1287780" y="3314700"/>
                    <a:pt x="1287780" y="3315970"/>
                    <a:pt x="1289050" y="3315970"/>
                  </a:cubicBezTo>
                  <a:cubicBezTo>
                    <a:pt x="1297940" y="3315970"/>
                    <a:pt x="1300480" y="3322320"/>
                    <a:pt x="1305560" y="3327400"/>
                  </a:cubicBezTo>
                  <a:cubicBezTo>
                    <a:pt x="1313180" y="3333750"/>
                    <a:pt x="1322070" y="3340100"/>
                    <a:pt x="1328420" y="3347720"/>
                  </a:cubicBezTo>
                  <a:cubicBezTo>
                    <a:pt x="1332230" y="3352800"/>
                    <a:pt x="1338580" y="3355340"/>
                    <a:pt x="1342390" y="3357880"/>
                  </a:cubicBezTo>
                  <a:lnTo>
                    <a:pt x="1350010" y="3361690"/>
                  </a:lnTo>
                  <a:cubicBezTo>
                    <a:pt x="1352550" y="3364230"/>
                    <a:pt x="1355090" y="3366770"/>
                    <a:pt x="1358900" y="3369310"/>
                  </a:cubicBezTo>
                  <a:cubicBezTo>
                    <a:pt x="1362710" y="3370580"/>
                    <a:pt x="1363980" y="3375660"/>
                    <a:pt x="1369060" y="3374390"/>
                  </a:cubicBezTo>
                  <a:cubicBezTo>
                    <a:pt x="1371600" y="3374390"/>
                    <a:pt x="1374140" y="3375660"/>
                    <a:pt x="1376680" y="3376930"/>
                  </a:cubicBezTo>
                  <a:cubicBezTo>
                    <a:pt x="1380490" y="3379470"/>
                    <a:pt x="1381760" y="3382010"/>
                    <a:pt x="1386840" y="3382010"/>
                  </a:cubicBezTo>
                  <a:cubicBezTo>
                    <a:pt x="1389380" y="3382010"/>
                    <a:pt x="1391920" y="3384550"/>
                    <a:pt x="1393190" y="3385820"/>
                  </a:cubicBezTo>
                  <a:cubicBezTo>
                    <a:pt x="1399540" y="3388360"/>
                    <a:pt x="1405890" y="3388360"/>
                    <a:pt x="1409700" y="3380740"/>
                  </a:cubicBezTo>
                  <a:lnTo>
                    <a:pt x="1410970" y="3379470"/>
                  </a:lnTo>
                  <a:cubicBezTo>
                    <a:pt x="1416050" y="3382010"/>
                    <a:pt x="1416050" y="3376930"/>
                    <a:pt x="1417320" y="3374390"/>
                  </a:cubicBezTo>
                  <a:cubicBezTo>
                    <a:pt x="1418590" y="3373120"/>
                    <a:pt x="1421130" y="3371850"/>
                    <a:pt x="1422400" y="3370580"/>
                  </a:cubicBezTo>
                  <a:cubicBezTo>
                    <a:pt x="1424940" y="3368040"/>
                    <a:pt x="1427480" y="3366770"/>
                    <a:pt x="1431290" y="3364230"/>
                  </a:cubicBezTo>
                  <a:cubicBezTo>
                    <a:pt x="1432560" y="3362960"/>
                    <a:pt x="1435100" y="3361690"/>
                    <a:pt x="1436370" y="3361690"/>
                  </a:cubicBezTo>
                  <a:cubicBezTo>
                    <a:pt x="1442720" y="3361690"/>
                    <a:pt x="1446530" y="3359150"/>
                    <a:pt x="1451610" y="3354070"/>
                  </a:cubicBezTo>
                  <a:cubicBezTo>
                    <a:pt x="1455420" y="3350260"/>
                    <a:pt x="1461770" y="3347720"/>
                    <a:pt x="1466850" y="3345180"/>
                  </a:cubicBezTo>
                  <a:cubicBezTo>
                    <a:pt x="1471930" y="3342640"/>
                    <a:pt x="1477010" y="3340100"/>
                    <a:pt x="1483360" y="3338830"/>
                  </a:cubicBezTo>
                  <a:cubicBezTo>
                    <a:pt x="1487170" y="3337560"/>
                    <a:pt x="1490980" y="3337560"/>
                    <a:pt x="1494790" y="3337560"/>
                  </a:cubicBezTo>
                  <a:lnTo>
                    <a:pt x="1497330" y="3337560"/>
                  </a:lnTo>
                  <a:cubicBezTo>
                    <a:pt x="1502410" y="3335020"/>
                    <a:pt x="1507490" y="3331210"/>
                    <a:pt x="1513840" y="3328670"/>
                  </a:cubicBezTo>
                  <a:lnTo>
                    <a:pt x="1517650" y="3328670"/>
                  </a:lnTo>
                  <a:cubicBezTo>
                    <a:pt x="1524000" y="3331210"/>
                    <a:pt x="1530350" y="3331210"/>
                    <a:pt x="1536700" y="3326130"/>
                  </a:cubicBezTo>
                  <a:cubicBezTo>
                    <a:pt x="1537970" y="3324860"/>
                    <a:pt x="1540510" y="3323590"/>
                    <a:pt x="1541780" y="3322320"/>
                  </a:cubicBezTo>
                  <a:cubicBezTo>
                    <a:pt x="1548130" y="3324860"/>
                    <a:pt x="1554480" y="3329940"/>
                    <a:pt x="1562100" y="3329940"/>
                  </a:cubicBezTo>
                  <a:cubicBezTo>
                    <a:pt x="1564640" y="3329940"/>
                    <a:pt x="1568450" y="3328670"/>
                    <a:pt x="1570990" y="3327400"/>
                  </a:cubicBezTo>
                  <a:cubicBezTo>
                    <a:pt x="1576070" y="3327400"/>
                    <a:pt x="1581150" y="3327400"/>
                    <a:pt x="1584960" y="3326130"/>
                  </a:cubicBezTo>
                  <a:cubicBezTo>
                    <a:pt x="1590040" y="3324860"/>
                    <a:pt x="1596390" y="3326130"/>
                    <a:pt x="1601470" y="3323590"/>
                  </a:cubicBezTo>
                  <a:cubicBezTo>
                    <a:pt x="1604010" y="3317240"/>
                    <a:pt x="1605280" y="3317240"/>
                    <a:pt x="1611630" y="3318510"/>
                  </a:cubicBezTo>
                  <a:cubicBezTo>
                    <a:pt x="1619250" y="3319780"/>
                    <a:pt x="1624330" y="3318510"/>
                    <a:pt x="1629410" y="3312160"/>
                  </a:cubicBezTo>
                  <a:cubicBezTo>
                    <a:pt x="1631950" y="3308350"/>
                    <a:pt x="1638300" y="3308350"/>
                    <a:pt x="1642110" y="3305810"/>
                  </a:cubicBezTo>
                  <a:cubicBezTo>
                    <a:pt x="1643380" y="3305810"/>
                    <a:pt x="1644650" y="3304540"/>
                    <a:pt x="1645920" y="3304540"/>
                  </a:cubicBezTo>
                  <a:cubicBezTo>
                    <a:pt x="1648460" y="3303270"/>
                    <a:pt x="1649730" y="3303270"/>
                    <a:pt x="1652270" y="3302000"/>
                  </a:cubicBezTo>
                  <a:cubicBezTo>
                    <a:pt x="1658620" y="3299460"/>
                    <a:pt x="1664970" y="3298190"/>
                    <a:pt x="1671320" y="3294380"/>
                  </a:cubicBezTo>
                  <a:cubicBezTo>
                    <a:pt x="1677670" y="3290570"/>
                    <a:pt x="1682750" y="3288030"/>
                    <a:pt x="1689100" y="3293110"/>
                  </a:cubicBezTo>
                  <a:lnTo>
                    <a:pt x="1691640" y="3293110"/>
                  </a:lnTo>
                  <a:cubicBezTo>
                    <a:pt x="1694180" y="3291840"/>
                    <a:pt x="1695450" y="3291840"/>
                    <a:pt x="1697990" y="3290570"/>
                  </a:cubicBezTo>
                  <a:cubicBezTo>
                    <a:pt x="1697990" y="3286760"/>
                    <a:pt x="1697990" y="3281680"/>
                    <a:pt x="1703070" y="3277870"/>
                  </a:cubicBezTo>
                  <a:cubicBezTo>
                    <a:pt x="1704340" y="3276600"/>
                    <a:pt x="1704340" y="3274060"/>
                    <a:pt x="1706880" y="3272790"/>
                  </a:cubicBezTo>
                  <a:cubicBezTo>
                    <a:pt x="1709420" y="3270250"/>
                    <a:pt x="1713230" y="3270250"/>
                    <a:pt x="1715770" y="3271520"/>
                  </a:cubicBezTo>
                  <a:cubicBezTo>
                    <a:pt x="1717040" y="3272790"/>
                    <a:pt x="1719580" y="3271520"/>
                    <a:pt x="1720850" y="3271520"/>
                  </a:cubicBezTo>
                  <a:cubicBezTo>
                    <a:pt x="1728470" y="3270250"/>
                    <a:pt x="1737360" y="3270250"/>
                    <a:pt x="1744980" y="3268980"/>
                  </a:cubicBezTo>
                  <a:cubicBezTo>
                    <a:pt x="1752600" y="3267710"/>
                    <a:pt x="1760220" y="3266440"/>
                    <a:pt x="1767840" y="3263900"/>
                  </a:cubicBezTo>
                  <a:cubicBezTo>
                    <a:pt x="1772920" y="3261360"/>
                    <a:pt x="1778000" y="3262630"/>
                    <a:pt x="1783080" y="3262630"/>
                  </a:cubicBezTo>
                  <a:cubicBezTo>
                    <a:pt x="1793240" y="3263900"/>
                    <a:pt x="1802130" y="3263900"/>
                    <a:pt x="1811020" y="3258820"/>
                  </a:cubicBezTo>
                  <a:lnTo>
                    <a:pt x="1808480" y="3256280"/>
                  </a:lnTo>
                  <a:cubicBezTo>
                    <a:pt x="1811020" y="3255010"/>
                    <a:pt x="1813560" y="3255010"/>
                    <a:pt x="1817370" y="3255010"/>
                  </a:cubicBezTo>
                  <a:cubicBezTo>
                    <a:pt x="1819910" y="3258820"/>
                    <a:pt x="1823720" y="3256280"/>
                    <a:pt x="1826260" y="3253740"/>
                  </a:cubicBezTo>
                  <a:cubicBezTo>
                    <a:pt x="1830070" y="3249930"/>
                    <a:pt x="1833880" y="3251200"/>
                    <a:pt x="1838960" y="3251200"/>
                  </a:cubicBezTo>
                  <a:cubicBezTo>
                    <a:pt x="1844040" y="3252470"/>
                    <a:pt x="1850390" y="3249930"/>
                    <a:pt x="1856740" y="3248660"/>
                  </a:cubicBezTo>
                  <a:cubicBezTo>
                    <a:pt x="1858010" y="3248660"/>
                    <a:pt x="1859280" y="3246120"/>
                    <a:pt x="1859280" y="3244850"/>
                  </a:cubicBezTo>
                  <a:cubicBezTo>
                    <a:pt x="1861820" y="3244850"/>
                    <a:pt x="1864360" y="3243580"/>
                    <a:pt x="1868170" y="3243580"/>
                  </a:cubicBezTo>
                  <a:lnTo>
                    <a:pt x="1873250" y="3243580"/>
                  </a:lnTo>
                  <a:cubicBezTo>
                    <a:pt x="1878330" y="3246120"/>
                    <a:pt x="1883410" y="3246120"/>
                    <a:pt x="1888490" y="3243580"/>
                  </a:cubicBezTo>
                  <a:cubicBezTo>
                    <a:pt x="1889760" y="3242310"/>
                    <a:pt x="1892300" y="3242310"/>
                    <a:pt x="1893570" y="3242310"/>
                  </a:cubicBezTo>
                  <a:cubicBezTo>
                    <a:pt x="1897380" y="3241040"/>
                    <a:pt x="1901190" y="3242310"/>
                    <a:pt x="1903730" y="3238500"/>
                  </a:cubicBezTo>
                  <a:cubicBezTo>
                    <a:pt x="1905000" y="3237230"/>
                    <a:pt x="1907540" y="3238500"/>
                    <a:pt x="1910080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400" y="3232150"/>
                    <a:pt x="2063750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50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0"/>
                  </a:cubicBezTo>
                  <a:cubicBezTo>
                    <a:pt x="2167890" y="2368550"/>
                    <a:pt x="2160270" y="2153920"/>
                    <a:pt x="2159000" y="1939290"/>
                  </a:cubicBezTo>
                  <a:cubicBezTo>
                    <a:pt x="2159000" y="1831340"/>
                    <a:pt x="2160270" y="1724660"/>
                    <a:pt x="2162810" y="1616710"/>
                  </a:cubicBezTo>
                  <a:cubicBezTo>
                    <a:pt x="2166620" y="1508760"/>
                    <a:pt x="2174240" y="1400810"/>
                    <a:pt x="2179320" y="1292860"/>
                  </a:cubicBezTo>
                  <a:cubicBezTo>
                    <a:pt x="2194560" y="951230"/>
                    <a:pt x="2185670" y="608330"/>
                    <a:pt x="2180590" y="266700"/>
                  </a:cubicBezTo>
                  <a:cubicBezTo>
                    <a:pt x="2176780" y="265430"/>
                    <a:pt x="2174240" y="264160"/>
                    <a:pt x="2171700" y="262890"/>
                  </a:cubicBezTo>
                  <a:cubicBezTo>
                    <a:pt x="2167890" y="260350"/>
                    <a:pt x="2164080" y="259080"/>
                    <a:pt x="2159000" y="260350"/>
                  </a:cubicBezTo>
                  <a:lnTo>
                    <a:pt x="2151380" y="260350"/>
                  </a:lnTo>
                  <a:cubicBezTo>
                    <a:pt x="2147570" y="260350"/>
                    <a:pt x="2142490" y="260350"/>
                    <a:pt x="2139950" y="265430"/>
                  </a:cubicBezTo>
                  <a:cubicBezTo>
                    <a:pt x="2139950" y="265430"/>
                    <a:pt x="2138680" y="266700"/>
                    <a:pt x="2137410" y="266700"/>
                  </a:cubicBezTo>
                  <a:lnTo>
                    <a:pt x="2132330" y="266700"/>
                  </a:lnTo>
                  <a:cubicBezTo>
                    <a:pt x="2131060" y="264160"/>
                    <a:pt x="2133600" y="259080"/>
                    <a:pt x="2127250" y="260350"/>
                  </a:cubicBezTo>
                  <a:cubicBezTo>
                    <a:pt x="2124710" y="260350"/>
                    <a:pt x="2120900" y="261620"/>
                    <a:pt x="2118360" y="261620"/>
                  </a:cubicBezTo>
                  <a:lnTo>
                    <a:pt x="2099310" y="261620"/>
                  </a:lnTo>
                  <a:cubicBezTo>
                    <a:pt x="2098040" y="259080"/>
                    <a:pt x="2096770" y="256540"/>
                    <a:pt x="2094230" y="252730"/>
                  </a:cubicBezTo>
                  <a:cubicBezTo>
                    <a:pt x="2092960" y="250190"/>
                    <a:pt x="2091690" y="248920"/>
                    <a:pt x="2087880" y="251460"/>
                  </a:cubicBezTo>
                  <a:cubicBezTo>
                    <a:pt x="2085340" y="252730"/>
                    <a:pt x="2084070" y="252730"/>
                    <a:pt x="2082800" y="250190"/>
                  </a:cubicBezTo>
                  <a:cubicBezTo>
                    <a:pt x="2078990" y="243840"/>
                    <a:pt x="2075180" y="238760"/>
                    <a:pt x="2067560" y="237490"/>
                  </a:cubicBezTo>
                  <a:cubicBezTo>
                    <a:pt x="2066290" y="237490"/>
                    <a:pt x="2065020" y="234950"/>
                    <a:pt x="2063750" y="233680"/>
                  </a:cubicBezTo>
                  <a:cubicBezTo>
                    <a:pt x="2061210" y="231140"/>
                    <a:pt x="2059940" y="228600"/>
                    <a:pt x="2056130" y="228600"/>
                  </a:cubicBezTo>
                  <a:cubicBezTo>
                    <a:pt x="2054860" y="228600"/>
                    <a:pt x="2052320" y="226060"/>
                    <a:pt x="2052320" y="224790"/>
                  </a:cubicBezTo>
                  <a:cubicBezTo>
                    <a:pt x="2051050" y="219710"/>
                    <a:pt x="2051050" y="215900"/>
                    <a:pt x="2051050" y="210820"/>
                  </a:cubicBezTo>
                  <a:cubicBezTo>
                    <a:pt x="2049780" y="205740"/>
                    <a:pt x="2047240" y="200660"/>
                    <a:pt x="2043430" y="198120"/>
                  </a:cubicBezTo>
                  <a:cubicBezTo>
                    <a:pt x="2037080" y="194310"/>
                    <a:pt x="2032000" y="189230"/>
                    <a:pt x="2025650" y="185420"/>
                  </a:cubicBezTo>
                  <a:cubicBezTo>
                    <a:pt x="2024380" y="184150"/>
                    <a:pt x="2021840" y="182880"/>
                    <a:pt x="2019300" y="182880"/>
                  </a:cubicBezTo>
                  <a:cubicBezTo>
                    <a:pt x="2015490" y="181610"/>
                    <a:pt x="2011680" y="180340"/>
                    <a:pt x="2007870" y="180340"/>
                  </a:cubicBezTo>
                  <a:cubicBezTo>
                    <a:pt x="2004060" y="180340"/>
                    <a:pt x="1998980" y="180340"/>
                    <a:pt x="1995170" y="182880"/>
                  </a:cubicBezTo>
                  <a:cubicBezTo>
                    <a:pt x="1987550" y="186690"/>
                    <a:pt x="1981200" y="181610"/>
                    <a:pt x="1974850" y="181610"/>
                  </a:cubicBezTo>
                  <a:cubicBezTo>
                    <a:pt x="1968500" y="180340"/>
                    <a:pt x="1962150" y="177800"/>
                    <a:pt x="1957070" y="176530"/>
                  </a:cubicBezTo>
                  <a:lnTo>
                    <a:pt x="1940560" y="176530"/>
                  </a:lnTo>
                  <a:cubicBezTo>
                    <a:pt x="1926590" y="179070"/>
                    <a:pt x="1915160" y="171450"/>
                    <a:pt x="1901190" y="170180"/>
                  </a:cubicBezTo>
                  <a:cubicBezTo>
                    <a:pt x="1897380" y="170180"/>
                    <a:pt x="1893570" y="166370"/>
                    <a:pt x="1889760" y="163830"/>
                  </a:cubicBezTo>
                  <a:cubicBezTo>
                    <a:pt x="1887220" y="161290"/>
                    <a:pt x="1884680" y="161290"/>
                    <a:pt x="1880870" y="162560"/>
                  </a:cubicBezTo>
                  <a:cubicBezTo>
                    <a:pt x="1875790" y="163830"/>
                    <a:pt x="1870710" y="162560"/>
                    <a:pt x="1865630" y="163830"/>
                  </a:cubicBezTo>
                  <a:cubicBezTo>
                    <a:pt x="1858010" y="166370"/>
                    <a:pt x="1851660" y="160020"/>
                    <a:pt x="1844040" y="160020"/>
                  </a:cubicBezTo>
                  <a:cubicBezTo>
                    <a:pt x="1837690" y="161290"/>
                    <a:pt x="1831340" y="161290"/>
                    <a:pt x="1824990" y="162560"/>
                  </a:cubicBezTo>
                  <a:lnTo>
                    <a:pt x="1809750" y="166370"/>
                  </a:lnTo>
                  <a:cubicBezTo>
                    <a:pt x="1799590" y="171450"/>
                    <a:pt x="1791970" y="165100"/>
                    <a:pt x="1783080" y="162560"/>
                  </a:cubicBezTo>
                  <a:cubicBezTo>
                    <a:pt x="1776730" y="161290"/>
                    <a:pt x="1772920" y="158750"/>
                    <a:pt x="1767840" y="154940"/>
                  </a:cubicBezTo>
                  <a:cubicBezTo>
                    <a:pt x="1762760" y="151130"/>
                    <a:pt x="1757680" y="154940"/>
                    <a:pt x="1753870" y="154940"/>
                  </a:cubicBezTo>
                  <a:cubicBezTo>
                    <a:pt x="1750060" y="154940"/>
                    <a:pt x="1747520" y="158750"/>
                    <a:pt x="1744980" y="160020"/>
                  </a:cubicBezTo>
                  <a:cubicBezTo>
                    <a:pt x="1741170" y="161290"/>
                    <a:pt x="1737360" y="161290"/>
                    <a:pt x="1733550" y="161290"/>
                  </a:cubicBezTo>
                  <a:cubicBezTo>
                    <a:pt x="1729740" y="161290"/>
                    <a:pt x="1724660" y="160020"/>
                    <a:pt x="1720850" y="161290"/>
                  </a:cubicBezTo>
                  <a:cubicBezTo>
                    <a:pt x="1714500" y="163830"/>
                    <a:pt x="1709420" y="167640"/>
                    <a:pt x="1704340" y="170180"/>
                  </a:cubicBezTo>
                  <a:cubicBezTo>
                    <a:pt x="1703070" y="171450"/>
                    <a:pt x="1701800" y="172720"/>
                    <a:pt x="1700530" y="172720"/>
                  </a:cubicBezTo>
                  <a:cubicBezTo>
                    <a:pt x="1691640" y="177800"/>
                    <a:pt x="1681480" y="179070"/>
                    <a:pt x="1670050" y="179070"/>
                  </a:cubicBezTo>
                  <a:cubicBezTo>
                    <a:pt x="1663700" y="179070"/>
                    <a:pt x="1657350" y="179070"/>
                    <a:pt x="1651000" y="177800"/>
                  </a:cubicBezTo>
                  <a:cubicBezTo>
                    <a:pt x="1647190" y="177800"/>
                    <a:pt x="1644650" y="173990"/>
                    <a:pt x="1642110" y="173990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0"/>
                    <a:pt x="1612900" y="173990"/>
                  </a:cubicBezTo>
                  <a:cubicBezTo>
                    <a:pt x="1607820" y="176530"/>
                    <a:pt x="1602740" y="180340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0"/>
                  </a:cubicBezTo>
                  <a:cubicBezTo>
                    <a:pt x="1537970" y="193040"/>
                    <a:pt x="1530350" y="196850"/>
                    <a:pt x="1522730" y="199390"/>
                  </a:cubicBezTo>
                  <a:cubicBezTo>
                    <a:pt x="1520190" y="200660"/>
                    <a:pt x="1517650" y="199390"/>
                    <a:pt x="1515110" y="198120"/>
                  </a:cubicBezTo>
                  <a:cubicBezTo>
                    <a:pt x="1511300" y="196850"/>
                    <a:pt x="1508760" y="196850"/>
                    <a:pt x="1506220" y="199390"/>
                  </a:cubicBezTo>
                  <a:cubicBezTo>
                    <a:pt x="1504950" y="200660"/>
                    <a:pt x="1503680" y="200660"/>
                    <a:pt x="1502410" y="200660"/>
                  </a:cubicBezTo>
                  <a:cubicBezTo>
                    <a:pt x="1498600" y="201930"/>
                    <a:pt x="1494790" y="201930"/>
                    <a:pt x="1492250" y="203200"/>
                  </a:cubicBezTo>
                  <a:cubicBezTo>
                    <a:pt x="1487170" y="207010"/>
                    <a:pt x="1482090" y="205740"/>
                    <a:pt x="1477010" y="208280"/>
                  </a:cubicBezTo>
                  <a:cubicBezTo>
                    <a:pt x="1471930" y="210820"/>
                    <a:pt x="1466850" y="210820"/>
                    <a:pt x="1463040" y="214630"/>
                  </a:cubicBezTo>
                  <a:cubicBezTo>
                    <a:pt x="1461770" y="215900"/>
                    <a:pt x="1459230" y="215900"/>
                    <a:pt x="1456690" y="215900"/>
                  </a:cubicBezTo>
                  <a:cubicBezTo>
                    <a:pt x="1450340" y="217170"/>
                    <a:pt x="1445260" y="220980"/>
                    <a:pt x="1441450" y="226060"/>
                  </a:cubicBezTo>
                  <a:cubicBezTo>
                    <a:pt x="1436370" y="231140"/>
                    <a:pt x="1431290" y="234950"/>
                    <a:pt x="1426210" y="238760"/>
                  </a:cubicBezTo>
                  <a:cubicBezTo>
                    <a:pt x="1424940" y="240030"/>
                    <a:pt x="1421130" y="240030"/>
                    <a:pt x="1419860" y="240030"/>
                  </a:cubicBezTo>
                  <a:cubicBezTo>
                    <a:pt x="1414780" y="240030"/>
                    <a:pt x="1409700" y="238760"/>
                    <a:pt x="1405890" y="237490"/>
                  </a:cubicBezTo>
                  <a:cubicBezTo>
                    <a:pt x="1403350" y="237490"/>
                    <a:pt x="1402080" y="236220"/>
                    <a:pt x="1399540" y="236220"/>
                  </a:cubicBezTo>
                  <a:cubicBezTo>
                    <a:pt x="1391920" y="240030"/>
                    <a:pt x="1383030" y="237490"/>
                    <a:pt x="1375410" y="237490"/>
                  </a:cubicBezTo>
                  <a:cubicBezTo>
                    <a:pt x="1374140" y="237490"/>
                    <a:pt x="1371600" y="236220"/>
                    <a:pt x="1370330" y="234950"/>
                  </a:cubicBezTo>
                  <a:cubicBezTo>
                    <a:pt x="1365250" y="231140"/>
                    <a:pt x="1360170" y="231140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0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0" y="215900"/>
                    <a:pt x="1240790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0"/>
                    <a:pt x="1169670" y="224790"/>
                  </a:cubicBezTo>
                  <a:lnTo>
                    <a:pt x="1163320" y="224790"/>
                  </a:lnTo>
                  <a:cubicBezTo>
                    <a:pt x="1155700" y="226060"/>
                    <a:pt x="1151890" y="219710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0" y="205740"/>
                    <a:pt x="1097280" y="200660"/>
                    <a:pt x="1090930" y="195580"/>
                  </a:cubicBezTo>
                  <a:cubicBezTo>
                    <a:pt x="1087120" y="193040"/>
                    <a:pt x="1082040" y="190500"/>
                    <a:pt x="1078230" y="189230"/>
                  </a:cubicBezTo>
                  <a:cubicBezTo>
                    <a:pt x="1073150" y="186690"/>
                    <a:pt x="1066800" y="185420"/>
                    <a:pt x="1064260" y="179070"/>
                  </a:cubicBezTo>
                  <a:cubicBezTo>
                    <a:pt x="1062990" y="176530"/>
                    <a:pt x="1060450" y="176530"/>
                    <a:pt x="1059180" y="173990"/>
                  </a:cubicBezTo>
                  <a:cubicBezTo>
                    <a:pt x="1057910" y="171450"/>
                    <a:pt x="1056640" y="168910"/>
                    <a:pt x="1056640" y="167640"/>
                  </a:cubicBezTo>
                  <a:cubicBezTo>
                    <a:pt x="1056640" y="165100"/>
                    <a:pt x="1057910" y="162560"/>
                    <a:pt x="1059180" y="160020"/>
                  </a:cubicBezTo>
                  <a:cubicBezTo>
                    <a:pt x="1060450" y="156210"/>
                    <a:pt x="1057910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0" y="114300"/>
                    <a:pt x="1023620" y="111760"/>
                    <a:pt x="1019810" y="109220"/>
                  </a:cubicBezTo>
                  <a:cubicBezTo>
                    <a:pt x="1010920" y="105410"/>
                    <a:pt x="1002030" y="101600"/>
                    <a:pt x="993140" y="96520"/>
                  </a:cubicBezTo>
                  <a:cubicBezTo>
                    <a:pt x="993140" y="106680"/>
                    <a:pt x="990600" y="104140"/>
                    <a:pt x="989330" y="101600"/>
                  </a:cubicBezTo>
                  <a:cubicBezTo>
                    <a:pt x="989330" y="97790"/>
                    <a:pt x="986790" y="96520"/>
                    <a:pt x="982980" y="96520"/>
                  </a:cubicBezTo>
                  <a:cubicBezTo>
                    <a:pt x="982980" y="96520"/>
                    <a:pt x="981710" y="96520"/>
                    <a:pt x="981710" y="95250"/>
                  </a:cubicBezTo>
                  <a:cubicBezTo>
                    <a:pt x="980440" y="87630"/>
                    <a:pt x="974090" y="90170"/>
                    <a:pt x="970280" y="88900"/>
                  </a:cubicBezTo>
                  <a:cubicBezTo>
                    <a:pt x="967740" y="87630"/>
                    <a:pt x="965200" y="86360"/>
                    <a:pt x="962660" y="87630"/>
                  </a:cubicBezTo>
                  <a:cubicBezTo>
                    <a:pt x="957580" y="88900"/>
                    <a:pt x="953770" y="85090"/>
                    <a:pt x="948690" y="83820"/>
                  </a:cubicBezTo>
                  <a:cubicBezTo>
                    <a:pt x="947420" y="83820"/>
                    <a:pt x="946150" y="83820"/>
                    <a:pt x="944880" y="85090"/>
                  </a:cubicBezTo>
                  <a:cubicBezTo>
                    <a:pt x="942340" y="87630"/>
                    <a:pt x="939800" y="87630"/>
                    <a:pt x="935990" y="85090"/>
                  </a:cubicBezTo>
                  <a:cubicBezTo>
                    <a:pt x="930910" y="81280"/>
                    <a:pt x="925830" y="81280"/>
                    <a:pt x="919480" y="83820"/>
                  </a:cubicBezTo>
                  <a:cubicBezTo>
                    <a:pt x="916940" y="85090"/>
                    <a:pt x="914400" y="85090"/>
                    <a:pt x="911860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0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0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5"/>
              <a:stretch>
                <a:fillRect l="-98104" r="-3417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6936101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94240" y="1122921"/>
            <a:ext cx="2358559" cy="37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133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... </a:t>
            </a:r>
            <a:r>
              <a:rPr lang="en-US" sz="2133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als</a:t>
            </a:r>
            <a:r>
              <a:rPr lang="en-US" sz="2133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3" b="1" dirty="0" err="1">
                <a:solidFill>
                  <a:srgbClr val="F68971"/>
                </a:solidFill>
                <a:latin typeface="Poppins Bold"/>
                <a:ea typeface="Poppins Bold"/>
                <a:cs typeface="Poppins Bold"/>
                <a:sym typeface="Poppins Bold"/>
              </a:rPr>
              <a:t>buiten</a:t>
            </a:r>
            <a:endParaRPr lang="en-US" sz="2133" b="1" dirty="0">
              <a:solidFill>
                <a:srgbClr val="F6897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560" y="5217620"/>
            <a:ext cx="2209737" cy="615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sz="1692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Gezellig</a:t>
            </a:r>
            <a:r>
              <a:rPr lang="en-US" sz="1692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2" b="1" dirty="0" err="1">
                <a:solidFill>
                  <a:srgbClr val="1A1E40"/>
                </a:solidFill>
                <a:latin typeface="Poppins Bold"/>
                <a:ea typeface="Poppins Bold"/>
                <a:cs typeface="Poppins Bold"/>
                <a:sym typeface="Poppins Bold"/>
              </a:rPr>
              <a:t>terras</a:t>
            </a:r>
            <a:endParaRPr lang="en-US" sz="1692" b="1" dirty="0">
              <a:solidFill>
                <a:srgbClr val="1A1E4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69"/>
              </a:lnSpc>
            </a:pPr>
            <a:r>
              <a:rPr lang="en-US" sz="1692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met </a:t>
            </a:r>
            <a:r>
              <a:rPr lang="en-US" sz="1692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picknicktafels</a:t>
            </a:r>
            <a:endParaRPr lang="en-US" sz="1692" dirty="0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40042" y="5217620"/>
            <a:ext cx="2073513" cy="615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sz="1692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Mega </a:t>
            </a:r>
            <a:r>
              <a:rPr lang="en-US" sz="1692" b="1" dirty="0" err="1">
                <a:solidFill>
                  <a:srgbClr val="1A1E40"/>
                </a:solidFill>
                <a:latin typeface="Poppins Bold"/>
                <a:ea typeface="Poppins Bold"/>
                <a:cs typeface="Poppins Bold"/>
                <a:sym typeface="Poppins Bold"/>
              </a:rPr>
              <a:t>zandbank</a:t>
            </a:r>
            <a:endParaRPr lang="en-US" sz="1692" b="1" dirty="0">
              <a:solidFill>
                <a:srgbClr val="1A1E4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69"/>
              </a:lnSpc>
            </a:pPr>
            <a:r>
              <a:rPr lang="en-US" sz="1692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met </a:t>
            </a:r>
            <a:r>
              <a:rPr lang="en-US" sz="1692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zitarena</a:t>
            </a:r>
            <a:endParaRPr lang="en-US" sz="1692" dirty="0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78962" y="5217620"/>
            <a:ext cx="2164080" cy="615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sz="1692" b="1" dirty="0" err="1">
                <a:solidFill>
                  <a:srgbClr val="1A1E40"/>
                </a:solidFill>
                <a:latin typeface="Poppins Bold"/>
                <a:ea typeface="Poppins Bold"/>
                <a:cs typeface="Poppins Bold"/>
                <a:sym typeface="Poppins Bold"/>
              </a:rPr>
              <a:t>Speelveld</a:t>
            </a:r>
            <a:r>
              <a:rPr lang="en-US" sz="1692" b="1" dirty="0">
                <a:solidFill>
                  <a:srgbClr val="1A1E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92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met </a:t>
            </a:r>
          </a:p>
          <a:p>
            <a:pPr algn="ctr">
              <a:lnSpc>
                <a:spcPts val="2369"/>
              </a:lnSpc>
            </a:pPr>
            <a:r>
              <a:rPr lang="en-US" sz="1692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minivoetbalgoals</a:t>
            </a:r>
            <a:endParaRPr lang="en-US" sz="1692" dirty="0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428958" y="6689776"/>
            <a:ext cx="10611515" cy="3103868"/>
          </a:xfrm>
          <a:custGeom>
            <a:avLst/>
            <a:gdLst/>
            <a:ahLst/>
            <a:cxnLst/>
            <a:rect l="l" t="t" r="r" b="b"/>
            <a:pathLst>
              <a:path w="10611515" h="3103868">
                <a:moveTo>
                  <a:pt x="0" y="0"/>
                </a:moveTo>
                <a:lnTo>
                  <a:pt x="10611516" y="0"/>
                </a:lnTo>
                <a:lnTo>
                  <a:pt x="10611516" y="3103868"/>
                </a:lnTo>
                <a:lnTo>
                  <a:pt x="0" y="31038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5972461" y="5832950"/>
            <a:ext cx="1506072" cy="1398764"/>
          </a:xfrm>
          <a:custGeom>
            <a:avLst/>
            <a:gdLst/>
            <a:ahLst/>
            <a:cxnLst/>
            <a:rect l="l" t="t" r="r" b="b"/>
            <a:pathLst>
              <a:path w="1506072" h="1398764">
                <a:moveTo>
                  <a:pt x="1506072" y="0"/>
                </a:moveTo>
                <a:lnTo>
                  <a:pt x="0" y="0"/>
                </a:lnTo>
                <a:lnTo>
                  <a:pt x="0" y="1398764"/>
                </a:lnTo>
                <a:lnTo>
                  <a:pt x="1506072" y="1398764"/>
                </a:lnTo>
                <a:lnTo>
                  <a:pt x="150607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49" r="-62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3892" y="-38100"/>
            <a:ext cx="10841384" cy="7420458"/>
          </a:xfrm>
          <a:custGeom>
            <a:avLst/>
            <a:gdLst/>
            <a:ahLst/>
            <a:cxnLst/>
            <a:rect l="l" t="t" r="r" b="b"/>
            <a:pathLst>
              <a:path w="10841384" h="7420458">
                <a:moveTo>
                  <a:pt x="0" y="0"/>
                </a:moveTo>
                <a:lnTo>
                  <a:pt x="10841384" y="0"/>
                </a:lnTo>
                <a:lnTo>
                  <a:pt x="10841384" y="7420458"/>
                </a:lnTo>
                <a:lnTo>
                  <a:pt x="0" y="742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34" r="-133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54126" y="1422127"/>
            <a:ext cx="5942274" cy="874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</a:pPr>
            <a:r>
              <a:rPr lang="en-US" sz="2493" b="1" dirty="0" err="1">
                <a:solidFill>
                  <a:srgbClr val="F68971"/>
                </a:solidFill>
                <a:latin typeface="Poppins Bold"/>
                <a:ea typeface="Poppins Bold"/>
                <a:cs typeface="Poppins Bold"/>
                <a:sym typeface="Poppins Bold"/>
              </a:rPr>
              <a:t>Volpension</a:t>
            </a: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aangepast</a:t>
            </a: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aan</a:t>
            </a:r>
            <a:endParaRPr lang="en-US" sz="249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490"/>
              </a:lnSpc>
            </a:pP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249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noden</a:t>
            </a: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van </a:t>
            </a:r>
            <a:r>
              <a:rPr lang="en-US" sz="249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onze</a:t>
            </a: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bemanning</a:t>
            </a:r>
            <a:r>
              <a:rPr lang="en-US" sz="249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9283" y="2606308"/>
            <a:ext cx="255257" cy="255257"/>
          </a:xfrm>
          <a:custGeom>
            <a:avLst/>
            <a:gdLst/>
            <a:ahLst/>
            <a:cxnLst/>
            <a:rect l="l" t="t" r="r" b="b"/>
            <a:pathLst>
              <a:path w="255257" h="255257">
                <a:moveTo>
                  <a:pt x="0" y="0"/>
                </a:moveTo>
                <a:lnTo>
                  <a:pt x="255258" y="0"/>
                </a:lnTo>
                <a:lnTo>
                  <a:pt x="255258" y="255258"/>
                </a:lnTo>
                <a:lnTo>
                  <a:pt x="0" y="255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39283" y="3169537"/>
            <a:ext cx="255257" cy="255257"/>
          </a:xfrm>
          <a:custGeom>
            <a:avLst/>
            <a:gdLst/>
            <a:ahLst/>
            <a:cxnLst/>
            <a:rect l="l" t="t" r="r" b="b"/>
            <a:pathLst>
              <a:path w="255257" h="255257">
                <a:moveTo>
                  <a:pt x="0" y="0"/>
                </a:moveTo>
                <a:lnTo>
                  <a:pt x="255258" y="0"/>
                </a:lnTo>
                <a:lnTo>
                  <a:pt x="255258" y="255258"/>
                </a:lnTo>
                <a:lnTo>
                  <a:pt x="0" y="255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9283" y="3734675"/>
            <a:ext cx="255257" cy="255257"/>
          </a:xfrm>
          <a:custGeom>
            <a:avLst/>
            <a:gdLst/>
            <a:ahLst/>
            <a:cxnLst/>
            <a:rect l="l" t="t" r="r" b="b"/>
            <a:pathLst>
              <a:path w="255257" h="255257">
                <a:moveTo>
                  <a:pt x="0" y="0"/>
                </a:moveTo>
                <a:lnTo>
                  <a:pt x="255258" y="0"/>
                </a:lnTo>
                <a:lnTo>
                  <a:pt x="255258" y="255257"/>
                </a:lnTo>
                <a:lnTo>
                  <a:pt x="0" y="25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48640" y="1621195"/>
            <a:ext cx="2450638" cy="3785285"/>
            <a:chOff x="0" y="0"/>
            <a:chExt cx="2192020" cy="3385820"/>
          </a:xfrm>
        </p:grpSpPr>
        <p:sp>
          <p:nvSpPr>
            <p:cNvPr id="6" name="Freeform 6"/>
            <p:cNvSpPr/>
            <p:nvPr/>
          </p:nvSpPr>
          <p:spPr>
            <a:xfrm>
              <a:off x="1270" y="0"/>
              <a:ext cx="2194560" cy="3388360"/>
            </a:xfrm>
            <a:custGeom>
              <a:avLst/>
              <a:gdLst/>
              <a:ahLst/>
              <a:cxnLst/>
              <a:rect l="l" t="t" r="r" b="b"/>
              <a:pathLst>
                <a:path w="2194560" h="3388360">
                  <a:moveTo>
                    <a:pt x="3810" y="317500"/>
                  </a:moveTo>
                  <a:cubicBezTo>
                    <a:pt x="13970" y="425450"/>
                    <a:pt x="16510" y="533400"/>
                    <a:pt x="17780" y="642620"/>
                  </a:cubicBezTo>
                  <a:cubicBezTo>
                    <a:pt x="24130" y="1036320"/>
                    <a:pt x="21590" y="1430020"/>
                    <a:pt x="17780" y="1823720"/>
                  </a:cubicBezTo>
                  <a:cubicBezTo>
                    <a:pt x="13970" y="2218690"/>
                    <a:pt x="8890" y="2613660"/>
                    <a:pt x="8890" y="3009900"/>
                  </a:cubicBezTo>
                  <a:cubicBezTo>
                    <a:pt x="8890" y="3013710"/>
                    <a:pt x="8890" y="3017520"/>
                    <a:pt x="7620" y="3021330"/>
                  </a:cubicBezTo>
                  <a:cubicBezTo>
                    <a:pt x="11430" y="3022600"/>
                    <a:pt x="15240" y="3025140"/>
                    <a:pt x="19050" y="3027680"/>
                  </a:cubicBezTo>
                  <a:cubicBezTo>
                    <a:pt x="24130" y="3031490"/>
                    <a:pt x="27940" y="3037840"/>
                    <a:pt x="33020" y="3044190"/>
                  </a:cubicBezTo>
                  <a:cubicBezTo>
                    <a:pt x="44450" y="3058160"/>
                    <a:pt x="55880" y="3072130"/>
                    <a:pt x="66040" y="3086100"/>
                  </a:cubicBezTo>
                  <a:cubicBezTo>
                    <a:pt x="77470" y="3102610"/>
                    <a:pt x="88900" y="3117850"/>
                    <a:pt x="100330" y="3134360"/>
                  </a:cubicBezTo>
                  <a:cubicBezTo>
                    <a:pt x="105410" y="3141980"/>
                    <a:pt x="110490" y="3149600"/>
                    <a:pt x="115570" y="3155950"/>
                  </a:cubicBezTo>
                  <a:cubicBezTo>
                    <a:pt x="119380" y="3161030"/>
                    <a:pt x="125730" y="3163570"/>
                    <a:pt x="129540" y="3167380"/>
                  </a:cubicBezTo>
                  <a:cubicBezTo>
                    <a:pt x="142240" y="3177540"/>
                    <a:pt x="156210" y="3187700"/>
                    <a:pt x="168910" y="3197860"/>
                  </a:cubicBezTo>
                  <a:cubicBezTo>
                    <a:pt x="181610" y="3208020"/>
                    <a:pt x="194310" y="3216910"/>
                    <a:pt x="209550" y="3223260"/>
                  </a:cubicBezTo>
                  <a:cubicBezTo>
                    <a:pt x="243840" y="3238500"/>
                    <a:pt x="276860" y="3255010"/>
                    <a:pt x="311150" y="3270250"/>
                  </a:cubicBezTo>
                  <a:cubicBezTo>
                    <a:pt x="330200" y="3279140"/>
                    <a:pt x="349250" y="3286760"/>
                    <a:pt x="369570" y="3295650"/>
                  </a:cubicBezTo>
                  <a:cubicBezTo>
                    <a:pt x="370840" y="3296920"/>
                    <a:pt x="374650" y="3295650"/>
                    <a:pt x="375920" y="3295650"/>
                  </a:cubicBezTo>
                  <a:lnTo>
                    <a:pt x="383540" y="3295650"/>
                  </a:lnTo>
                  <a:lnTo>
                    <a:pt x="384810" y="3296920"/>
                  </a:lnTo>
                  <a:cubicBezTo>
                    <a:pt x="387350" y="3290570"/>
                    <a:pt x="389890" y="3285490"/>
                    <a:pt x="393700" y="3279140"/>
                  </a:cubicBezTo>
                  <a:cubicBezTo>
                    <a:pt x="397510" y="3274060"/>
                    <a:pt x="400050" y="3265170"/>
                    <a:pt x="408940" y="3265170"/>
                  </a:cubicBezTo>
                  <a:cubicBezTo>
                    <a:pt x="408940" y="3265170"/>
                    <a:pt x="410210" y="3265170"/>
                    <a:pt x="410210" y="3263900"/>
                  </a:cubicBezTo>
                  <a:cubicBezTo>
                    <a:pt x="414020" y="3257550"/>
                    <a:pt x="420370" y="3256280"/>
                    <a:pt x="427990" y="3255010"/>
                  </a:cubicBezTo>
                  <a:cubicBezTo>
                    <a:pt x="435610" y="3253740"/>
                    <a:pt x="441960" y="3249930"/>
                    <a:pt x="448310" y="3247390"/>
                  </a:cubicBezTo>
                  <a:cubicBezTo>
                    <a:pt x="449580" y="3247390"/>
                    <a:pt x="449580" y="3246120"/>
                    <a:pt x="450850" y="3246120"/>
                  </a:cubicBezTo>
                  <a:cubicBezTo>
                    <a:pt x="459740" y="3248660"/>
                    <a:pt x="466090" y="3242310"/>
                    <a:pt x="473710" y="3239770"/>
                  </a:cubicBezTo>
                  <a:lnTo>
                    <a:pt x="474980" y="3239770"/>
                  </a:lnTo>
                  <a:cubicBezTo>
                    <a:pt x="482600" y="3239770"/>
                    <a:pt x="488950" y="3235960"/>
                    <a:pt x="496570" y="3234690"/>
                  </a:cubicBezTo>
                  <a:cubicBezTo>
                    <a:pt x="502920" y="3233420"/>
                    <a:pt x="509270" y="3233420"/>
                    <a:pt x="515620" y="3229610"/>
                  </a:cubicBezTo>
                  <a:cubicBezTo>
                    <a:pt x="521970" y="3225800"/>
                    <a:pt x="529590" y="3223260"/>
                    <a:pt x="535940" y="3220720"/>
                  </a:cubicBezTo>
                  <a:cubicBezTo>
                    <a:pt x="542290" y="3218180"/>
                    <a:pt x="548640" y="3216910"/>
                    <a:pt x="554990" y="3214370"/>
                  </a:cubicBezTo>
                  <a:lnTo>
                    <a:pt x="561340" y="3214370"/>
                  </a:lnTo>
                  <a:cubicBezTo>
                    <a:pt x="567690" y="3214370"/>
                    <a:pt x="572770" y="3214370"/>
                    <a:pt x="577850" y="3210560"/>
                  </a:cubicBezTo>
                  <a:lnTo>
                    <a:pt x="580390" y="3210560"/>
                  </a:lnTo>
                  <a:cubicBezTo>
                    <a:pt x="586740" y="3210560"/>
                    <a:pt x="594360" y="3211830"/>
                    <a:pt x="600710" y="3211830"/>
                  </a:cubicBezTo>
                  <a:lnTo>
                    <a:pt x="605790" y="3211830"/>
                  </a:lnTo>
                  <a:cubicBezTo>
                    <a:pt x="612140" y="3210560"/>
                    <a:pt x="614680" y="3215640"/>
                    <a:pt x="618490" y="3218180"/>
                  </a:cubicBezTo>
                  <a:cubicBezTo>
                    <a:pt x="624840" y="3225800"/>
                    <a:pt x="632460" y="3227070"/>
                    <a:pt x="642620" y="3225800"/>
                  </a:cubicBezTo>
                  <a:cubicBezTo>
                    <a:pt x="651510" y="3224530"/>
                    <a:pt x="659130" y="3223260"/>
                    <a:pt x="668020" y="3223260"/>
                  </a:cubicBezTo>
                  <a:cubicBezTo>
                    <a:pt x="671830" y="3223260"/>
                    <a:pt x="676910" y="3224530"/>
                    <a:pt x="680720" y="3225800"/>
                  </a:cubicBezTo>
                  <a:cubicBezTo>
                    <a:pt x="684530" y="3227070"/>
                    <a:pt x="687070" y="3228340"/>
                    <a:pt x="690880" y="3229610"/>
                  </a:cubicBezTo>
                  <a:lnTo>
                    <a:pt x="694690" y="3233420"/>
                  </a:lnTo>
                  <a:cubicBezTo>
                    <a:pt x="694690" y="3233420"/>
                    <a:pt x="695960" y="3237230"/>
                    <a:pt x="697230" y="3238500"/>
                  </a:cubicBezTo>
                  <a:cubicBezTo>
                    <a:pt x="699770" y="3239770"/>
                    <a:pt x="702310" y="3239770"/>
                    <a:pt x="703580" y="3241040"/>
                  </a:cubicBezTo>
                  <a:lnTo>
                    <a:pt x="704850" y="3242310"/>
                  </a:lnTo>
                  <a:cubicBezTo>
                    <a:pt x="711200" y="3238500"/>
                    <a:pt x="713740" y="3244850"/>
                    <a:pt x="717550" y="3246120"/>
                  </a:cubicBezTo>
                  <a:cubicBezTo>
                    <a:pt x="722630" y="3248660"/>
                    <a:pt x="726440" y="3251200"/>
                    <a:pt x="731520" y="3255010"/>
                  </a:cubicBezTo>
                  <a:cubicBezTo>
                    <a:pt x="731520" y="3253740"/>
                    <a:pt x="731520" y="3252470"/>
                    <a:pt x="732790" y="3251200"/>
                  </a:cubicBezTo>
                  <a:cubicBezTo>
                    <a:pt x="740410" y="3252470"/>
                    <a:pt x="749300" y="3252470"/>
                    <a:pt x="756920" y="3257550"/>
                  </a:cubicBezTo>
                  <a:cubicBezTo>
                    <a:pt x="758190" y="3255010"/>
                    <a:pt x="760730" y="3252470"/>
                    <a:pt x="763270" y="3249930"/>
                  </a:cubicBezTo>
                  <a:cubicBezTo>
                    <a:pt x="763270" y="3249930"/>
                    <a:pt x="763270" y="3248660"/>
                    <a:pt x="764540" y="3248660"/>
                  </a:cubicBezTo>
                  <a:cubicBezTo>
                    <a:pt x="770890" y="3247390"/>
                    <a:pt x="774700" y="3243580"/>
                    <a:pt x="775970" y="3237230"/>
                  </a:cubicBezTo>
                  <a:cubicBezTo>
                    <a:pt x="777240" y="3234690"/>
                    <a:pt x="777240" y="3232150"/>
                    <a:pt x="777240" y="3230880"/>
                  </a:cubicBezTo>
                  <a:cubicBezTo>
                    <a:pt x="782320" y="3228340"/>
                    <a:pt x="786130" y="3225800"/>
                    <a:pt x="791210" y="3223260"/>
                  </a:cubicBezTo>
                  <a:lnTo>
                    <a:pt x="791210" y="3220720"/>
                  </a:lnTo>
                  <a:cubicBezTo>
                    <a:pt x="787400" y="3214370"/>
                    <a:pt x="787400" y="3213100"/>
                    <a:pt x="793750" y="3210560"/>
                  </a:cubicBezTo>
                  <a:cubicBezTo>
                    <a:pt x="795020" y="3209290"/>
                    <a:pt x="795020" y="3208020"/>
                    <a:pt x="796290" y="3208020"/>
                  </a:cubicBezTo>
                  <a:cubicBezTo>
                    <a:pt x="798830" y="3206750"/>
                    <a:pt x="801370" y="3205480"/>
                    <a:pt x="802640" y="3204210"/>
                  </a:cubicBezTo>
                  <a:cubicBezTo>
                    <a:pt x="802640" y="3204210"/>
                    <a:pt x="802640" y="3205480"/>
                    <a:pt x="803910" y="3205480"/>
                  </a:cubicBezTo>
                  <a:lnTo>
                    <a:pt x="803910" y="3202940"/>
                  </a:lnTo>
                  <a:cubicBezTo>
                    <a:pt x="811530" y="3200400"/>
                    <a:pt x="819150" y="3197860"/>
                    <a:pt x="826770" y="3194050"/>
                  </a:cubicBezTo>
                  <a:cubicBezTo>
                    <a:pt x="830580" y="3191510"/>
                    <a:pt x="834390" y="3190240"/>
                    <a:pt x="839470" y="3192780"/>
                  </a:cubicBezTo>
                  <a:cubicBezTo>
                    <a:pt x="842010" y="3194050"/>
                    <a:pt x="844550" y="3192780"/>
                    <a:pt x="847090" y="3191510"/>
                  </a:cubicBezTo>
                  <a:cubicBezTo>
                    <a:pt x="853440" y="3188970"/>
                    <a:pt x="859790" y="3187700"/>
                    <a:pt x="866140" y="3185160"/>
                  </a:cubicBezTo>
                  <a:cubicBezTo>
                    <a:pt x="871220" y="3183890"/>
                    <a:pt x="875030" y="3181350"/>
                    <a:pt x="880110" y="3178810"/>
                  </a:cubicBezTo>
                  <a:cubicBezTo>
                    <a:pt x="880110" y="3178810"/>
                    <a:pt x="881380" y="3176270"/>
                    <a:pt x="880110" y="3175000"/>
                  </a:cubicBezTo>
                  <a:cubicBezTo>
                    <a:pt x="880110" y="3173730"/>
                    <a:pt x="878840" y="3171190"/>
                    <a:pt x="878840" y="3169920"/>
                  </a:cubicBezTo>
                  <a:cubicBezTo>
                    <a:pt x="882650" y="3167380"/>
                    <a:pt x="885190" y="3164840"/>
                    <a:pt x="887730" y="3164840"/>
                  </a:cubicBezTo>
                  <a:cubicBezTo>
                    <a:pt x="891540" y="3163570"/>
                    <a:pt x="896620" y="3163570"/>
                    <a:pt x="901700" y="3162300"/>
                  </a:cubicBezTo>
                  <a:cubicBezTo>
                    <a:pt x="905510" y="3150870"/>
                    <a:pt x="913130" y="3148330"/>
                    <a:pt x="922020" y="3152140"/>
                  </a:cubicBezTo>
                  <a:lnTo>
                    <a:pt x="924560" y="3149600"/>
                  </a:lnTo>
                  <a:cubicBezTo>
                    <a:pt x="925830" y="3150870"/>
                    <a:pt x="925830" y="3150870"/>
                    <a:pt x="925830" y="3152140"/>
                  </a:cubicBezTo>
                  <a:cubicBezTo>
                    <a:pt x="929640" y="3149600"/>
                    <a:pt x="933450" y="3147060"/>
                    <a:pt x="937260" y="3145790"/>
                  </a:cubicBezTo>
                  <a:cubicBezTo>
                    <a:pt x="941070" y="3143250"/>
                    <a:pt x="944880" y="3140710"/>
                    <a:pt x="949960" y="3143250"/>
                  </a:cubicBezTo>
                  <a:cubicBezTo>
                    <a:pt x="949960" y="3136900"/>
                    <a:pt x="953770" y="3136900"/>
                    <a:pt x="957580" y="3138170"/>
                  </a:cubicBezTo>
                  <a:cubicBezTo>
                    <a:pt x="960120" y="3138170"/>
                    <a:pt x="963930" y="3136900"/>
                    <a:pt x="966470" y="3135630"/>
                  </a:cubicBezTo>
                  <a:cubicBezTo>
                    <a:pt x="967740" y="3135630"/>
                    <a:pt x="970280" y="3134360"/>
                    <a:pt x="971550" y="3135630"/>
                  </a:cubicBezTo>
                  <a:cubicBezTo>
                    <a:pt x="976630" y="3139440"/>
                    <a:pt x="984250" y="3140710"/>
                    <a:pt x="989330" y="3147060"/>
                  </a:cubicBezTo>
                  <a:cubicBezTo>
                    <a:pt x="993140" y="3152140"/>
                    <a:pt x="999490" y="3154680"/>
                    <a:pt x="1002030" y="3162300"/>
                  </a:cubicBezTo>
                  <a:cubicBezTo>
                    <a:pt x="1003300" y="3164840"/>
                    <a:pt x="1008380" y="3167380"/>
                    <a:pt x="1010920" y="3168650"/>
                  </a:cubicBezTo>
                  <a:cubicBezTo>
                    <a:pt x="1010920" y="3168650"/>
                    <a:pt x="1012190" y="3168650"/>
                    <a:pt x="1013460" y="3169920"/>
                  </a:cubicBezTo>
                  <a:cubicBezTo>
                    <a:pt x="1014730" y="3173730"/>
                    <a:pt x="1018540" y="3172460"/>
                    <a:pt x="1021080" y="3171190"/>
                  </a:cubicBezTo>
                  <a:cubicBezTo>
                    <a:pt x="1023620" y="3171190"/>
                    <a:pt x="1026160" y="3169920"/>
                    <a:pt x="1027430" y="3173730"/>
                  </a:cubicBezTo>
                  <a:cubicBezTo>
                    <a:pt x="1027430" y="3175000"/>
                    <a:pt x="1031240" y="3176270"/>
                    <a:pt x="1032510" y="3177540"/>
                  </a:cubicBezTo>
                  <a:cubicBezTo>
                    <a:pt x="1036320" y="3180080"/>
                    <a:pt x="1040130" y="3182620"/>
                    <a:pt x="1042670" y="3185160"/>
                  </a:cubicBezTo>
                  <a:cubicBezTo>
                    <a:pt x="1043940" y="3186430"/>
                    <a:pt x="1045210" y="3187700"/>
                    <a:pt x="1045210" y="3188970"/>
                  </a:cubicBezTo>
                  <a:cubicBezTo>
                    <a:pt x="1045210" y="3192780"/>
                    <a:pt x="1049020" y="3195320"/>
                    <a:pt x="1052830" y="3195320"/>
                  </a:cubicBezTo>
                  <a:cubicBezTo>
                    <a:pt x="1057910" y="3196590"/>
                    <a:pt x="1061720" y="3196590"/>
                    <a:pt x="1066800" y="3197860"/>
                  </a:cubicBezTo>
                  <a:cubicBezTo>
                    <a:pt x="1068070" y="3197860"/>
                    <a:pt x="1068070" y="3200400"/>
                    <a:pt x="1069340" y="3200400"/>
                  </a:cubicBezTo>
                  <a:cubicBezTo>
                    <a:pt x="1070610" y="3202940"/>
                    <a:pt x="1071880" y="3206750"/>
                    <a:pt x="1076960" y="3204210"/>
                  </a:cubicBezTo>
                  <a:cubicBezTo>
                    <a:pt x="1079500" y="3202940"/>
                    <a:pt x="1087120" y="3205480"/>
                    <a:pt x="1088390" y="3208020"/>
                  </a:cubicBezTo>
                  <a:cubicBezTo>
                    <a:pt x="1090930" y="3216910"/>
                    <a:pt x="1099820" y="3216910"/>
                    <a:pt x="1106170" y="3219450"/>
                  </a:cubicBezTo>
                  <a:cubicBezTo>
                    <a:pt x="1107440" y="3219450"/>
                    <a:pt x="1108710" y="3219450"/>
                    <a:pt x="1108710" y="3220720"/>
                  </a:cubicBezTo>
                  <a:cubicBezTo>
                    <a:pt x="1112520" y="3225800"/>
                    <a:pt x="1117600" y="3227070"/>
                    <a:pt x="1122680" y="3229610"/>
                  </a:cubicBezTo>
                  <a:cubicBezTo>
                    <a:pt x="1127760" y="3232150"/>
                    <a:pt x="1132840" y="3237230"/>
                    <a:pt x="1137920" y="3242310"/>
                  </a:cubicBezTo>
                  <a:lnTo>
                    <a:pt x="1144270" y="3248660"/>
                  </a:lnTo>
                  <a:cubicBezTo>
                    <a:pt x="1145540" y="3249930"/>
                    <a:pt x="1146810" y="3249930"/>
                    <a:pt x="1148080" y="3249930"/>
                  </a:cubicBezTo>
                  <a:cubicBezTo>
                    <a:pt x="1151890" y="3249930"/>
                    <a:pt x="1155700" y="3248660"/>
                    <a:pt x="1158240" y="3252470"/>
                  </a:cubicBezTo>
                  <a:cubicBezTo>
                    <a:pt x="1158240" y="3252470"/>
                    <a:pt x="1159510" y="3253740"/>
                    <a:pt x="1160780" y="3253740"/>
                  </a:cubicBezTo>
                  <a:cubicBezTo>
                    <a:pt x="1170940" y="3252470"/>
                    <a:pt x="1177290" y="3258820"/>
                    <a:pt x="1183640" y="3265170"/>
                  </a:cubicBezTo>
                  <a:cubicBezTo>
                    <a:pt x="1186180" y="3267710"/>
                    <a:pt x="1191260" y="3268980"/>
                    <a:pt x="1193800" y="3268980"/>
                  </a:cubicBezTo>
                  <a:cubicBezTo>
                    <a:pt x="1201420" y="3271520"/>
                    <a:pt x="1210310" y="3272790"/>
                    <a:pt x="1216660" y="3277870"/>
                  </a:cubicBezTo>
                  <a:cubicBezTo>
                    <a:pt x="1220470" y="3280410"/>
                    <a:pt x="1225550" y="3284220"/>
                    <a:pt x="1229360" y="3284220"/>
                  </a:cubicBezTo>
                  <a:cubicBezTo>
                    <a:pt x="1235710" y="3284220"/>
                    <a:pt x="1238250" y="3289300"/>
                    <a:pt x="1240790" y="3293110"/>
                  </a:cubicBezTo>
                  <a:cubicBezTo>
                    <a:pt x="1248410" y="3294380"/>
                    <a:pt x="1256030" y="3294380"/>
                    <a:pt x="1259840" y="3302000"/>
                  </a:cubicBezTo>
                  <a:cubicBezTo>
                    <a:pt x="1259840" y="3303270"/>
                    <a:pt x="1261110" y="3303270"/>
                    <a:pt x="1262380" y="3303270"/>
                  </a:cubicBezTo>
                  <a:cubicBezTo>
                    <a:pt x="1267460" y="3304540"/>
                    <a:pt x="1272540" y="3305810"/>
                    <a:pt x="1277620" y="3308350"/>
                  </a:cubicBezTo>
                  <a:cubicBezTo>
                    <a:pt x="1280160" y="3309620"/>
                    <a:pt x="1282700" y="3312160"/>
                    <a:pt x="1286510" y="3314700"/>
                  </a:cubicBezTo>
                  <a:cubicBezTo>
                    <a:pt x="1287780" y="3314700"/>
                    <a:pt x="1287780" y="3315970"/>
                    <a:pt x="1289050" y="3315970"/>
                  </a:cubicBezTo>
                  <a:cubicBezTo>
                    <a:pt x="1297940" y="3315970"/>
                    <a:pt x="1300480" y="3322320"/>
                    <a:pt x="1305560" y="3327400"/>
                  </a:cubicBezTo>
                  <a:cubicBezTo>
                    <a:pt x="1313180" y="3333750"/>
                    <a:pt x="1322070" y="3340100"/>
                    <a:pt x="1328420" y="3347720"/>
                  </a:cubicBezTo>
                  <a:cubicBezTo>
                    <a:pt x="1332230" y="3352800"/>
                    <a:pt x="1338580" y="3355340"/>
                    <a:pt x="1342390" y="3357880"/>
                  </a:cubicBezTo>
                  <a:lnTo>
                    <a:pt x="1350010" y="3361690"/>
                  </a:lnTo>
                  <a:cubicBezTo>
                    <a:pt x="1352550" y="3364230"/>
                    <a:pt x="1355090" y="3366770"/>
                    <a:pt x="1358900" y="3369310"/>
                  </a:cubicBezTo>
                  <a:cubicBezTo>
                    <a:pt x="1362710" y="3370580"/>
                    <a:pt x="1363980" y="3375660"/>
                    <a:pt x="1369060" y="3374390"/>
                  </a:cubicBezTo>
                  <a:cubicBezTo>
                    <a:pt x="1371600" y="3374390"/>
                    <a:pt x="1374140" y="3375660"/>
                    <a:pt x="1376680" y="3376930"/>
                  </a:cubicBezTo>
                  <a:cubicBezTo>
                    <a:pt x="1380490" y="3379470"/>
                    <a:pt x="1381760" y="3382010"/>
                    <a:pt x="1386840" y="3382010"/>
                  </a:cubicBezTo>
                  <a:cubicBezTo>
                    <a:pt x="1389380" y="3382010"/>
                    <a:pt x="1391920" y="3384550"/>
                    <a:pt x="1393190" y="3385820"/>
                  </a:cubicBezTo>
                  <a:cubicBezTo>
                    <a:pt x="1399540" y="3388360"/>
                    <a:pt x="1405890" y="3388360"/>
                    <a:pt x="1409700" y="3380740"/>
                  </a:cubicBezTo>
                  <a:lnTo>
                    <a:pt x="1410970" y="3379470"/>
                  </a:lnTo>
                  <a:cubicBezTo>
                    <a:pt x="1416050" y="3382010"/>
                    <a:pt x="1416050" y="3376930"/>
                    <a:pt x="1417320" y="3374390"/>
                  </a:cubicBezTo>
                  <a:cubicBezTo>
                    <a:pt x="1418590" y="3373120"/>
                    <a:pt x="1421130" y="3371850"/>
                    <a:pt x="1422400" y="3370580"/>
                  </a:cubicBezTo>
                  <a:cubicBezTo>
                    <a:pt x="1424940" y="3368040"/>
                    <a:pt x="1427480" y="3366770"/>
                    <a:pt x="1431290" y="3364230"/>
                  </a:cubicBezTo>
                  <a:cubicBezTo>
                    <a:pt x="1432560" y="3362960"/>
                    <a:pt x="1435100" y="3361690"/>
                    <a:pt x="1436370" y="3361690"/>
                  </a:cubicBezTo>
                  <a:cubicBezTo>
                    <a:pt x="1442720" y="3361690"/>
                    <a:pt x="1446530" y="3359150"/>
                    <a:pt x="1451610" y="3354070"/>
                  </a:cubicBezTo>
                  <a:cubicBezTo>
                    <a:pt x="1455420" y="3350260"/>
                    <a:pt x="1461770" y="3347720"/>
                    <a:pt x="1466850" y="3345180"/>
                  </a:cubicBezTo>
                  <a:cubicBezTo>
                    <a:pt x="1471930" y="3342640"/>
                    <a:pt x="1477010" y="3340100"/>
                    <a:pt x="1483360" y="3338830"/>
                  </a:cubicBezTo>
                  <a:cubicBezTo>
                    <a:pt x="1487170" y="3337560"/>
                    <a:pt x="1490980" y="3337560"/>
                    <a:pt x="1494790" y="3337560"/>
                  </a:cubicBezTo>
                  <a:lnTo>
                    <a:pt x="1497330" y="3337560"/>
                  </a:lnTo>
                  <a:cubicBezTo>
                    <a:pt x="1502410" y="3335020"/>
                    <a:pt x="1507490" y="3331210"/>
                    <a:pt x="1513840" y="3328670"/>
                  </a:cubicBezTo>
                  <a:lnTo>
                    <a:pt x="1517650" y="3328670"/>
                  </a:lnTo>
                  <a:cubicBezTo>
                    <a:pt x="1524000" y="3331210"/>
                    <a:pt x="1530350" y="3331210"/>
                    <a:pt x="1536700" y="3326130"/>
                  </a:cubicBezTo>
                  <a:cubicBezTo>
                    <a:pt x="1537970" y="3324860"/>
                    <a:pt x="1540510" y="3323590"/>
                    <a:pt x="1541780" y="3322320"/>
                  </a:cubicBezTo>
                  <a:cubicBezTo>
                    <a:pt x="1548130" y="3324860"/>
                    <a:pt x="1554480" y="3329940"/>
                    <a:pt x="1562100" y="3329940"/>
                  </a:cubicBezTo>
                  <a:cubicBezTo>
                    <a:pt x="1564640" y="3329940"/>
                    <a:pt x="1568450" y="3328670"/>
                    <a:pt x="1570990" y="3327400"/>
                  </a:cubicBezTo>
                  <a:cubicBezTo>
                    <a:pt x="1576070" y="3327400"/>
                    <a:pt x="1581150" y="3327400"/>
                    <a:pt x="1584960" y="3326130"/>
                  </a:cubicBezTo>
                  <a:cubicBezTo>
                    <a:pt x="1590040" y="3324860"/>
                    <a:pt x="1596390" y="3326130"/>
                    <a:pt x="1601470" y="3323590"/>
                  </a:cubicBezTo>
                  <a:cubicBezTo>
                    <a:pt x="1604010" y="3317240"/>
                    <a:pt x="1605280" y="3317240"/>
                    <a:pt x="1611630" y="3318510"/>
                  </a:cubicBezTo>
                  <a:cubicBezTo>
                    <a:pt x="1619250" y="3319780"/>
                    <a:pt x="1624330" y="3318510"/>
                    <a:pt x="1629410" y="3312160"/>
                  </a:cubicBezTo>
                  <a:cubicBezTo>
                    <a:pt x="1631950" y="3308350"/>
                    <a:pt x="1638300" y="3308350"/>
                    <a:pt x="1642110" y="3305810"/>
                  </a:cubicBezTo>
                  <a:cubicBezTo>
                    <a:pt x="1643380" y="3305810"/>
                    <a:pt x="1644650" y="3304540"/>
                    <a:pt x="1645920" y="3304540"/>
                  </a:cubicBezTo>
                  <a:cubicBezTo>
                    <a:pt x="1648460" y="3303270"/>
                    <a:pt x="1649730" y="3303270"/>
                    <a:pt x="1652270" y="3302000"/>
                  </a:cubicBezTo>
                  <a:cubicBezTo>
                    <a:pt x="1658620" y="3299460"/>
                    <a:pt x="1664970" y="3298190"/>
                    <a:pt x="1671320" y="3294380"/>
                  </a:cubicBezTo>
                  <a:cubicBezTo>
                    <a:pt x="1677670" y="3290570"/>
                    <a:pt x="1682750" y="3288030"/>
                    <a:pt x="1689100" y="3293110"/>
                  </a:cubicBezTo>
                  <a:lnTo>
                    <a:pt x="1691640" y="3293110"/>
                  </a:lnTo>
                  <a:cubicBezTo>
                    <a:pt x="1694180" y="3291840"/>
                    <a:pt x="1695450" y="3291840"/>
                    <a:pt x="1697990" y="3290570"/>
                  </a:cubicBezTo>
                  <a:cubicBezTo>
                    <a:pt x="1697990" y="3286760"/>
                    <a:pt x="1697990" y="3281680"/>
                    <a:pt x="1703070" y="3277870"/>
                  </a:cubicBezTo>
                  <a:cubicBezTo>
                    <a:pt x="1704340" y="3276600"/>
                    <a:pt x="1704340" y="3274060"/>
                    <a:pt x="1706880" y="3272790"/>
                  </a:cubicBezTo>
                  <a:cubicBezTo>
                    <a:pt x="1709420" y="3270250"/>
                    <a:pt x="1713230" y="3270250"/>
                    <a:pt x="1715770" y="3271520"/>
                  </a:cubicBezTo>
                  <a:cubicBezTo>
                    <a:pt x="1717040" y="3272790"/>
                    <a:pt x="1719580" y="3271520"/>
                    <a:pt x="1720850" y="3271520"/>
                  </a:cubicBezTo>
                  <a:cubicBezTo>
                    <a:pt x="1728470" y="3270250"/>
                    <a:pt x="1737360" y="3270250"/>
                    <a:pt x="1744980" y="3268980"/>
                  </a:cubicBezTo>
                  <a:cubicBezTo>
                    <a:pt x="1752600" y="3267710"/>
                    <a:pt x="1760220" y="3266440"/>
                    <a:pt x="1767840" y="3263900"/>
                  </a:cubicBezTo>
                  <a:cubicBezTo>
                    <a:pt x="1772920" y="3261360"/>
                    <a:pt x="1778000" y="3262630"/>
                    <a:pt x="1783080" y="3262630"/>
                  </a:cubicBezTo>
                  <a:cubicBezTo>
                    <a:pt x="1793240" y="3263900"/>
                    <a:pt x="1802130" y="3263900"/>
                    <a:pt x="1811020" y="3258820"/>
                  </a:cubicBezTo>
                  <a:lnTo>
                    <a:pt x="1808480" y="3256280"/>
                  </a:lnTo>
                  <a:cubicBezTo>
                    <a:pt x="1811020" y="3255010"/>
                    <a:pt x="1813560" y="3255010"/>
                    <a:pt x="1817370" y="3255010"/>
                  </a:cubicBezTo>
                  <a:cubicBezTo>
                    <a:pt x="1819910" y="3258820"/>
                    <a:pt x="1823720" y="3256280"/>
                    <a:pt x="1826260" y="3253740"/>
                  </a:cubicBezTo>
                  <a:cubicBezTo>
                    <a:pt x="1830070" y="3249930"/>
                    <a:pt x="1833880" y="3251200"/>
                    <a:pt x="1838960" y="3251200"/>
                  </a:cubicBezTo>
                  <a:cubicBezTo>
                    <a:pt x="1844040" y="3252470"/>
                    <a:pt x="1850390" y="3249930"/>
                    <a:pt x="1856740" y="3248660"/>
                  </a:cubicBezTo>
                  <a:cubicBezTo>
                    <a:pt x="1858010" y="3248660"/>
                    <a:pt x="1859280" y="3246120"/>
                    <a:pt x="1859280" y="3244850"/>
                  </a:cubicBezTo>
                  <a:cubicBezTo>
                    <a:pt x="1861820" y="3244850"/>
                    <a:pt x="1864360" y="3243580"/>
                    <a:pt x="1868170" y="3243580"/>
                  </a:cubicBezTo>
                  <a:lnTo>
                    <a:pt x="1873250" y="3243580"/>
                  </a:lnTo>
                  <a:cubicBezTo>
                    <a:pt x="1878330" y="3246120"/>
                    <a:pt x="1883410" y="3246120"/>
                    <a:pt x="1888490" y="3243580"/>
                  </a:cubicBezTo>
                  <a:cubicBezTo>
                    <a:pt x="1889760" y="3242310"/>
                    <a:pt x="1892300" y="3242310"/>
                    <a:pt x="1893570" y="3242310"/>
                  </a:cubicBezTo>
                  <a:cubicBezTo>
                    <a:pt x="1897380" y="3241040"/>
                    <a:pt x="1901190" y="3242310"/>
                    <a:pt x="1903730" y="3238500"/>
                  </a:cubicBezTo>
                  <a:cubicBezTo>
                    <a:pt x="1905000" y="3237230"/>
                    <a:pt x="1907540" y="3238500"/>
                    <a:pt x="1910080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400" y="3232150"/>
                    <a:pt x="2063750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50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0"/>
                  </a:cubicBezTo>
                  <a:cubicBezTo>
                    <a:pt x="2167890" y="2368550"/>
                    <a:pt x="2160270" y="2153920"/>
                    <a:pt x="2159000" y="1939290"/>
                  </a:cubicBezTo>
                  <a:cubicBezTo>
                    <a:pt x="2159000" y="1831340"/>
                    <a:pt x="2160270" y="1724660"/>
                    <a:pt x="2162810" y="1616710"/>
                  </a:cubicBezTo>
                  <a:cubicBezTo>
                    <a:pt x="2166620" y="1508760"/>
                    <a:pt x="2174240" y="1400810"/>
                    <a:pt x="2179320" y="1292860"/>
                  </a:cubicBezTo>
                  <a:cubicBezTo>
                    <a:pt x="2194560" y="951230"/>
                    <a:pt x="2185670" y="608330"/>
                    <a:pt x="2180590" y="266700"/>
                  </a:cubicBezTo>
                  <a:cubicBezTo>
                    <a:pt x="2176780" y="265430"/>
                    <a:pt x="2174240" y="264160"/>
                    <a:pt x="2171700" y="262890"/>
                  </a:cubicBezTo>
                  <a:cubicBezTo>
                    <a:pt x="2167890" y="260350"/>
                    <a:pt x="2164080" y="259080"/>
                    <a:pt x="2159000" y="260350"/>
                  </a:cubicBezTo>
                  <a:lnTo>
                    <a:pt x="2151380" y="260350"/>
                  </a:lnTo>
                  <a:cubicBezTo>
                    <a:pt x="2147570" y="260350"/>
                    <a:pt x="2142490" y="260350"/>
                    <a:pt x="2139950" y="265430"/>
                  </a:cubicBezTo>
                  <a:cubicBezTo>
                    <a:pt x="2139950" y="265430"/>
                    <a:pt x="2138680" y="266700"/>
                    <a:pt x="2137410" y="266700"/>
                  </a:cubicBezTo>
                  <a:lnTo>
                    <a:pt x="2132330" y="266700"/>
                  </a:lnTo>
                  <a:cubicBezTo>
                    <a:pt x="2131060" y="264160"/>
                    <a:pt x="2133600" y="259080"/>
                    <a:pt x="2127250" y="260350"/>
                  </a:cubicBezTo>
                  <a:cubicBezTo>
                    <a:pt x="2124710" y="260350"/>
                    <a:pt x="2120900" y="261620"/>
                    <a:pt x="2118360" y="261620"/>
                  </a:cubicBezTo>
                  <a:lnTo>
                    <a:pt x="2099310" y="261620"/>
                  </a:lnTo>
                  <a:cubicBezTo>
                    <a:pt x="2098040" y="259080"/>
                    <a:pt x="2096770" y="256540"/>
                    <a:pt x="2094230" y="252730"/>
                  </a:cubicBezTo>
                  <a:cubicBezTo>
                    <a:pt x="2092960" y="250190"/>
                    <a:pt x="2091690" y="248920"/>
                    <a:pt x="2087880" y="251460"/>
                  </a:cubicBezTo>
                  <a:cubicBezTo>
                    <a:pt x="2085340" y="252730"/>
                    <a:pt x="2084070" y="252730"/>
                    <a:pt x="2082800" y="250190"/>
                  </a:cubicBezTo>
                  <a:cubicBezTo>
                    <a:pt x="2078990" y="243840"/>
                    <a:pt x="2075180" y="238760"/>
                    <a:pt x="2067560" y="237490"/>
                  </a:cubicBezTo>
                  <a:cubicBezTo>
                    <a:pt x="2066290" y="237490"/>
                    <a:pt x="2065020" y="234950"/>
                    <a:pt x="2063750" y="233680"/>
                  </a:cubicBezTo>
                  <a:cubicBezTo>
                    <a:pt x="2061210" y="231140"/>
                    <a:pt x="2059940" y="228600"/>
                    <a:pt x="2056130" y="228600"/>
                  </a:cubicBezTo>
                  <a:cubicBezTo>
                    <a:pt x="2054860" y="228600"/>
                    <a:pt x="2052320" y="226060"/>
                    <a:pt x="2052320" y="224790"/>
                  </a:cubicBezTo>
                  <a:cubicBezTo>
                    <a:pt x="2051050" y="219710"/>
                    <a:pt x="2051050" y="215900"/>
                    <a:pt x="2051050" y="210820"/>
                  </a:cubicBezTo>
                  <a:cubicBezTo>
                    <a:pt x="2049780" y="205740"/>
                    <a:pt x="2047240" y="200660"/>
                    <a:pt x="2043430" y="198120"/>
                  </a:cubicBezTo>
                  <a:cubicBezTo>
                    <a:pt x="2037080" y="194310"/>
                    <a:pt x="2032000" y="189230"/>
                    <a:pt x="2025650" y="185420"/>
                  </a:cubicBezTo>
                  <a:cubicBezTo>
                    <a:pt x="2024380" y="184150"/>
                    <a:pt x="2021840" y="182880"/>
                    <a:pt x="2019300" y="182880"/>
                  </a:cubicBezTo>
                  <a:cubicBezTo>
                    <a:pt x="2015490" y="181610"/>
                    <a:pt x="2011680" y="180340"/>
                    <a:pt x="2007870" y="180340"/>
                  </a:cubicBezTo>
                  <a:cubicBezTo>
                    <a:pt x="2004060" y="180340"/>
                    <a:pt x="1998980" y="180340"/>
                    <a:pt x="1995170" y="182880"/>
                  </a:cubicBezTo>
                  <a:cubicBezTo>
                    <a:pt x="1987550" y="186690"/>
                    <a:pt x="1981200" y="181610"/>
                    <a:pt x="1974850" y="181610"/>
                  </a:cubicBezTo>
                  <a:cubicBezTo>
                    <a:pt x="1968500" y="180340"/>
                    <a:pt x="1962150" y="177800"/>
                    <a:pt x="1957070" y="176530"/>
                  </a:cubicBezTo>
                  <a:lnTo>
                    <a:pt x="1940560" y="176530"/>
                  </a:lnTo>
                  <a:cubicBezTo>
                    <a:pt x="1926590" y="179070"/>
                    <a:pt x="1915160" y="171450"/>
                    <a:pt x="1901190" y="170180"/>
                  </a:cubicBezTo>
                  <a:cubicBezTo>
                    <a:pt x="1897380" y="170180"/>
                    <a:pt x="1893570" y="166370"/>
                    <a:pt x="1889760" y="163830"/>
                  </a:cubicBezTo>
                  <a:cubicBezTo>
                    <a:pt x="1887220" y="161290"/>
                    <a:pt x="1884680" y="161290"/>
                    <a:pt x="1880870" y="162560"/>
                  </a:cubicBezTo>
                  <a:cubicBezTo>
                    <a:pt x="1875790" y="163830"/>
                    <a:pt x="1870710" y="162560"/>
                    <a:pt x="1865630" y="163830"/>
                  </a:cubicBezTo>
                  <a:cubicBezTo>
                    <a:pt x="1858010" y="166370"/>
                    <a:pt x="1851660" y="160020"/>
                    <a:pt x="1844040" y="160020"/>
                  </a:cubicBezTo>
                  <a:cubicBezTo>
                    <a:pt x="1837690" y="161290"/>
                    <a:pt x="1831340" y="161290"/>
                    <a:pt x="1824990" y="162560"/>
                  </a:cubicBezTo>
                  <a:lnTo>
                    <a:pt x="1809750" y="166370"/>
                  </a:lnTo>
                  <a:cubicBezTo>
                    <a:pt x="1799590" y="171450"/>
                    <a:pt x="1791970" y="165100"/>
                    <a:pt x="1783080" y="162560"/>
                  </a:cubicBezTo>
                  <a:cubicBezTo>
                    <a:pt x="1776730" y="161290"/>
                    <a:pt x="1772920" y="158750"/>
                    <a:pt x="1767840" y="154940"/>
                  </a:cubicBezTo>
                  <a:cubicBezTo>
                    <a:pt x="1762760" y="151130"/>
                    <a:pt x="1757680" y="154940"/>
                    <a:pt x="1753870" y="154940"/>
                  </a:cubicBezTo>
                  <a:cubicBezTo>
                    <a:pt x="1750060" y="154940"/>
                    <a:pt x="1747520" y="158750"/>
                    <a:pt x="1744980" y="160020"/>
                  </a:cubicBezTo>
                  <a:cubicBezTo>
                    <a:pt x="1741170" y="161290"/>
                    <a:pt x="1737360" y="161290"/>
                    <a:pt x="1733550" y="161290"/>
                  </a:cubicBezTo>
                  <a:cubicBezTo>
                    <a:pt x="1729740" y="161290"/>
                    <a:pt x="1724660" y="160020"/>
                    <a:pt x="1720850" y="161290"/>
                  </a:cubicBezTo>
                  <a:cubicBezTo>
                    <a:pt x="1714500" y="163830"/>
                    <a:pt x="1709420" y="167640"/>
                    <a:pt x="1704340" y="170180"/>
                  </a:cubicBezTo>
                  <a:cubicBezTo>
                    <a:pt x="1703070" y="171450"/>
                    <a:pt x="1701800" y="172720"/>
                    <a:pt x="1700530" y="172720"/>
                  </a:cubicBezTo>
                  <a:cubicBezTo>
                    <a:pt x="1691640" y="177800"/>
                    <a:pt x="1681480" y="179070"/>
                    <a:pt x="1670050" y="179070"/>
                  </a:cubicBezTo>
                  <a:cubicBezTo>
                    <a:pt x="1663700" y="179070"/>
                    <a:pt x="1657350" y="179070"/>
                    <a:pt x="1651000" y="177800"/>
                  </a:cubicBezTo>
                  <a:cubicBezTo>
                    <a:pt x="1647190" y="177800"/>
                    <a:pt x="1644650" y="173990"/>
                    <a:pt x="1642110" y="173990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0"/>
                    <a:pt x="1612900" y="173990"/>
                  </a:cubicBezTo>
                  <a:cubicBezTo>
                    <a:pt x="1607820" y="176530"/>
                    <a:pt x="1602740" y="180340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0"/>
                  </a:cubicBezTo>
                  <a:cubicBezTo>
                    <a:pt x="1537970" y="193040"/>
                    <a:pt x="1530350" y="196850"/>
                    <a:pt x="1522730" y="199390"/>
                  </a:cubicBezTo>
                  <a:cubicBezTo>
                    <a:pt x="1520190" y="200660"/>
                    <a:pt x="1517650" y="199390"/>
                    <a:pt x="1515110" y="198120"/>
                  </a:cubicBezTo>
                  <a:cubicBezTo>
                    <a:pt x="1511300" y="196850"/>
                    <a:pt x="1508760" y="196850"/>
                    <a:pt x="1506220" y="199390"/>
                  </a:cubicBezTo>
                  <a:cubicBezTo>
                    <a:pt x="1504950" y="200660"/>
                    <a:pt x="1503680" y="200660"/>
                    <a:pt x="1502410" y="200660"/>
                  </a:cubicBezTo>
                  <a:cubicBezTo>
                    <a:pt x="1498600" y="201930"/>
                    <a:pt x="1494790" y="201930"/>
                    <a:pt x="1492250" y="203200"/>
                  </a:cubicBezTo>
                  <a:cubicBezTo>
                    <a:pt x="1487170" y="207010"/>
                    <a:pt x="1482090" y="205740"/>
                    <a:pt x="1477010" y="208280"/>
                  </a:cubicBezTo>
                  <a:cubicBezTo>
                    <a:pt x="1471930" y="210820"/>
                    <a:pt x="1466850" y="210820"/>
                    <a:pt x="1463040" y="214630"/>
                  </a:cubicBezTo>
                  <a:cubicBezTo>
                    <a:pt x="1461770" y="215900"/>
                    <a:pt x="1459230" y="215900"/>
                    <a:pt x="1456690" y="215900"/>
                  </a:cubicBezTo>
                  <a:cubicBezTo>
                    <a:pt x="1450340" y="217170"/>
                    <a:pt x="1445260" y="220980"/>
                    <a:pt x="1441450" y="226060"/>
                  </a:cubicBezTo>
                  <a:cubicBezTo>
                    <a:pt x="1436370" y="231140"/>
                    <a:pt x="1431290" y="234950"/>
                    <a:pt x="1426210" y="238760"/>
                  </a:cubicBezTo>
                  <a:cubicBezTo>
                    <a:pt x="1424940" y="240030"/>
                    <a:pt x="1421130" y="240030"/>
                    <a:pt x="1419860" y="240030"/>
                  </a:cubicBezTo>
                  <a:cubicBezTo>
                    <a:pt x="1414780" y="240030"/>
                    <a:pt x="1409700" y="238760"/>
                    <a:pt x="1405890" y="237490"/>
                  </a:cubicBezTo>
                  <a:cubicBezTo>
                    <a:pt x="1403350" y="237490"/>
                    <a:pt x="1402080" y="236220"/>
                    <a:pt x="1399540" y="236220"/>
                  </a:cubicBezTo>
                  <a:cubicBezTo>
                    <a:pt x="1391920" y="240030"/>
                    <a:pt x="1383030" y="237490"/>
                    <a:pt x="1375410" y="237490"/>
                  </a:cubicBezTo>
                  <a:cubicBezTo>
                    <a:pt x="1374140" y="237490"/>
                    <a:pt x="1371600" y="236220"/>
                    <a:pt x="1370330" y="234950"/>
                  </a:cubicBezTo>
                  <a:cubicBezTo>
                    <a:pt x="1365250" y="231140"/>
                    <a:pt x="1360170" y="231140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0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0" y="215900"/>
                    <a:pt x="1240790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0"/>
                    <a:pt x="1169670" y="224790"/>
                  </a:cubicBezTo>
                  <a:lnTo>
                    <a:pt x="1163320" y="224790"/>
                  </a:lnTo>
                  <a:cubicBezTo>
                    <a:pt x="1155700" y="226060"/>
                    <a:pt x="1151890" y="219710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0" y="205740"/>
                    <a:pt x="1097280" y="200660"/>
                    <a:pt x="1090930" y="195580"/>
                  </a:cubicBezTo>
                  <a:cubicBezTo>
                    <a:pt x="1087120" y="193040"/>
                    <a:pt x="1082040" y="190500"/>
                    <a:pt x="1078230" y="189230"/>
                  </a:cubicBezTo>
                  <a:cubicBezTo>
                    <a:pt x="1073150" y="186690"/>
                    <a:pt x="1066800" y="185420"/>
                    <a:pt x="1064260" y="179070"/>
                  </a:cubicBezTo>
                  <a:cubicBezTo>
                    <a:pt x="1062990" y="176530"/>
                    <a:pt x="1060450" y="176530"/>
                    <a:pt x="1059180" y="173990"/>
                  </a:cubicBezTo>
                  <a:cubicBezTo>
                    <a:pt x="1057910" y="171450"/>
                    <a:pt x="1056640" y="168910"/>
                    <a:pt x="1056640" y="167640"/>
                  </a:cubicBezTo>
                  <a:cubicBezTo>
                    <a:pt x="1056640" y="165100"/>
                    <a:pt x="1057910" y="162560"/>
                    <a:pt x="1059180" y="160020"/>
                  </a:cubicBezTo>
                  <a:cubicBezTo>
                    <a:pt x="1060450" y="156210"/>
                    <a:pt x="1057910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0" y="114300"/>
                    <a:pt x="1023620" y="111760"/>
                    <a:pt x="1019810" y="109220"/>
                  </a:cubicBezTo>
                  <a:cubicBezTo>
                    <a:pt x="1010920" y="105410"/>
                    <a:pt x="1002030" y="101600"/>
                    <a:pt x="993140" y="96520"/>
                  </a:cubicBezTo>
                  <a:cubicBezTo>
                    <a:pt x="993140" y="106680"/>
                    <a:pt x="990600" y="104140"/>
                    <a:pt x="989330" y="101600"/>
                  </a:cubicBezTo>
                  <a:cubicBezTo>
                    <a:pt x="989330" y="97790"/>
                    <a:pt x="986790" y="96520"/>
                    <a:pt x="982980" y="96520"/>
                  </a:cubicBezTo>
                  <a:cubicBezTo>
                    <a:pt x="982980" y="96520"/>
                    <a:pt x="981710" y="96520"/>
                    <a:pt x="981710" y="95250"/>
                  </a:cubicBezTo>
                  <a:cubicBezTo>
                    <a:pt x="980440" y="87630"/>
                    <a:pt x="974090" y="90170"/>
                    <a:pt x="970280" y="88900"/>
                  </a:cubicBezTo>
                  <a:cubicBezTo>
                    <a:pt x="967740" y="87630"/>
                    <a:pt x="965200" y="86360"/>
                    <a:pt x="962660" y="87630"/>
                  </a:cubicBezTo>
                  <a:cubicBezTo>
                    <a:pt x="957580" y="88900"/>
                    <a:pt x="953770" y="85090"/>
                    <a:pt x="948690" y="83820"/>
                  </a:cubicBezTo>
                  <a:cubicBezTo>
                    <a:pt x="947420" y="83820"/>
                    <a:pt x="946150" y="83820"/>
                    <a:pt x="944880" y="85090"/>
                  </a:cubicBezTo>
                  <a:cubicBezTo>
                    <a:pt x="942340" y="87630"/>
                    <a:pt x="939800" y="87630"/>
                    <a:pt x="935990" y="85090"/>
                  </a:cubicBezTo>
                  <a:cubicBezTo>
                    <a:pt x="930910" y="81280"/>
                    <a:pt x="925830" y="81280"/>
                    <a:pt x="919480" y="83820"/>
                  </a:cubicBezTo>
                  <a:cubicBezTo>
                    <a:pt x="916940" y="85090"/>
                    <a:pt x="914400" y="85090"/>
                    <a:pt x="911860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0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0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3"/>
              <a:stretch>
                <a:fillRect l="-5999" r="-12670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293370" y="1621195"/>
            <a:ext cx="2450638" cy="3785285"/>
            <a:chOff x="0" y="0"/>
            <a:chExt cx="2192020" cy="3385820"/>
          </a:xfrm>
        </p:grpSpPr>
        <p:sp>
          <p:nvSpPr>
            <p:cNvPr id="8" name="Freeform 8"/>
            <p:cNvSpPr/>
            <p:nvPr/>
          </p:nvSpPr>
          <p:spPr>
            <a:xfrm>
              <a:off x="1270" y="0"/>
              <a:ext cx="2194560" cy="3388360"/>
            </a:xfrm>
            <a:custGeom>
              <a:avLst/>
              <a:gdLst/>
              <a:ahLst/>
              <a:cxnLst/>
              <a:rect l="l" t="t" r="r" b="b"/>
              <a:pathLst>
                <a:path w="2194560" h="3388360">
                  <a:moveTo>
                    <a:pt x="3810" y="317500"/>
                  </a:moveTo>
                  <a:cubicBezTo>
                    <a:pt x="13970" y="425450"/>
                    <a:pt x="16510" y="533400"/>
                    <a:pt x="17780" y="642620"/>
                  </a:cubicBezTo>
                  <a:cubicBezTo>
                    <a:pt x="24130" y="1036320"/>
                    <a:pt x="21590" y="1430020"/>
                    <a:pt x="17780" y="1823720"/>
                  </a:cubicBezTo>
                  <a:cubicBezTo>
                    <a:pt x="13970" y="2218690"/>
                    <a:pt x="8890" y="2613660"/>
                    <a:pt x="8890" y="3009900"/>
                  </a:cubicBezTo>
                  <a:cubicBezTo>
                    <a:pt x="8890" y="3013710"/>
                    <a:pt x="8890" y="3017520"/>
                    <a:pt x="7620" y="3021330"/>
                  </a:cubicBezTo>
                  <a:cubicBezTo>
                    <a:pt x="11430" y="3022600"/>
                    <a:pt x="15240" y="3025140"/>
                    <a:pt x="19050" y="3027680"/>
                  </a:cubicBezTo>
                  <a:cubicBezTo>
                    <a:pt x="24130" y="3031490"/>
                    <a:pt x="27940" y="3037840"/>
                    <a:pt x="33020" y="3044190"/>
                  </a:cubicBezTo>
                  <a:cubicBezTo>
                    <a:pt x="44450" y="3058160"/>
                    <a:pt x="55880" y="3072130"/>
                    <a:pt x="66040" y="3086100"/>
                  </a:cubicBezTo>
                  <a:cubicBezTo>
                    <a:pt x="77470" y="3102610"/>
                    <a:pt x="88900" y="3117850"/>
                    <a:pt x="100330" y="3134360"/>
                  </a:cubicBezTo>
                  <a:cubicBezTo>
                    <a:pt x="105410" y="3141980"/>
                    <a:pt x="110490" y="3149600"/>
                    <a:pt x="115570" y="3155950"/>
                  </a:cubicBezTo>
                  <a:cubicBezTo>
                    <a:pt x="119380" y="3161030"/>
                    <a:pt x="125730" y="3163570"/>
                    <a:pt x="129540" y="3167380"/>
                  </a:cubicBezTo>
                  <a:cubicBezTo>
                    <a:pt x="142240" y="3177540"/>
                    <a:pt x="156210" y="3187700"/>
                    <a:pt x="168910" y="3197860"/>
                  </a:cubicBezTo>
                  <a:cubicBezTo>
                    <a:pt x="181610" y="3208020"/>
                    <a:pt x="194310" y="3216910"/>
                    <a:pt x="209550" y="3223260"/>
                  </a:cubicBezTo>
                  <a:cubicBezTo>
                    <a:pt x="243840" y="3238500"/>
                    <a:pt x="276860" y="3255010"/>
                    <a:pt x="311150" y="3270250"/>
                  </a:cubicBezTo>
                  <a:cubicBezTo>
                    <a:pt x="330200" y="3279140"/>
                    <a:pt x="349250" y="3286760"/>
                    <a:pt x="369570" y="3295650"/>
                  </a:cubicBezTo>
                  <a:cubicBezTo>
                    <a:pt x="370840" y="3296920"/>
                    <a:pt x="374650" y="3295650"/>
                    <a:pt x="375920" y="3295650"/>
                  </a:cubicBezTo>
                  <a:lnTo>
                    <a:pt x="383540" y="3295650"/>
                  </a:lnTo>
                  <a:lnTo>
                    <a:pt x="384810" y="3296920"/>
                  </a:lnTo>
                  <a:cubicBezTo>
                    <a:pt x="387350" y="3290570"/>
                    <a:pt x="389890" y="3285490"/>
                    <a:pt x="393700" y="3279140"/>
                  </a:cubicBezTo>
                  <a:cubicBezTo>
                    <a:pt x="397510" y="3274060"/>
                    <a:pt x="400050" y="3265170"/>
                    <a:pt x="408940" y="3265170"/>
                  </a:cubicBezTo>
                  <a:cubicBezTo>
                    <a:pt x="408940" y="3265170"/>
                    <a:pt x="410210" y="3265170"/>
                    <a:pt x="410210" y="3263900"/>
                  </a:cubicBezTo>
                  <a:cubicBezTo>
                    <a:pt x="414020" y="3257550"/>
                    <a:pt x="420370" y="3256280"/>
                    <a:pt x="427990" y="3255010"/>
                  </a:cubicBezTo>
                  <a:cubicBezTo>
                    <a:pt x="435610" y="3253740"/>
                    <a:pt x="441960" y="3249930"/>
                    <a:pt x="448310" y="3247390"/>
                  </a:cubicBezTo>
                  <a:cubicBezTo>
                    <a:pt x="449580" y="3247390"/>
                    <a:pt x="449580" y="3246120"/>
                    <a:pt x="450850" y="3246120"/>
                  </a:cubicBezTo>
                  <a:cubicBezTo>
                    <a:pt x="459740" y="3248660"/>
                    <a:pt x="466090" y="3242310"/>
                    <a:pt x="473710" y="3239770"/>
                  </a:cubicBezTo>
                  <a:lnTo>
                    <a:pt x="474980" y="3239770"/>
                  </a:lnTo>
                  <a:cubicBezTo>
                    <a:pt x="482600" y="3239770"/>
                    <a:pt x="488950" y="3235960"/>
                    <a:pt x="496570" y="3234690"/>
                  </a:cubicBezTo>
                  <a:cubicBezTo>
                    <a:pt x="502920" y="3233420"/>
                    <a:pt x="509270" y="3233420"/>
                    <a:pt x="515620" y="3229610"/>
                  </a:cubicBezTo>
                  <a:cubicBezTo>
                    <a:pt x="521970" y="3225800"/>
                    <a:pt x="529590" y="3223260"/>
                    <a:pt x="535940" y="3220720"/>
                  </a:cubicBezTo>
                  <a:cubicBezTo>
                    <a:pt x="542290" y="3218180"/>
                    <a:pt x="548640" y="3216910"/>
                    <a:pt x="554990" y="3214370"/>
                  </a:cubicBezTo>
                  <a:lnTo>
                    <a:pt x="561340" y="3214370"/>
                  </a:lnTo>
                  <a:cubicBezTo>
                    <a:pt x="567690" y="3214370"/>
                    <a:pt x="572770" y="3214370"/>
                    <a:pt x="577850" y="3210560"/>
                  </a:cubicBezTo>
                  <a:lnTo>
                    <a:pt x="580390" y="3210560"/>
                  </a:lnTo>
                  <a:cubicBezTo>
                    <a:pt x="586740" y="3210560"/>
                    <a:pt x="594360" y="3211830"/>
                    <a:pt x="600710" y="3211830"/>
                  </a:cubicBezTo>
                  <a:lnTo>
                    <a:pt x="605790" y="3211830"/>
                  </a:lnTo>
                  <a:cubicBezTo>
                    <a:pt x="612140" y="3210560"/>
                    <a:pt x="614680" y="3215640"/>
                    <a:pt x="618490" y="3218180"/>
                  </a:cubicBezTo>
                  <a:cubicBezTo>
                    <a:pt x="624840" y="3225800"/>
                    <a:pt x="632460" y="3227070"/>
                    <a:pt x="642620" y="3225800"/>
                  </a:cubicBezTo>
                  <a:cubicBezTo>
                    <a:pt x="651510" y="3224530"/>
                    <a:pt x="659130" y="3223260"/>
                    <a:pt x="668020" y="3223260"/>
                  </a:cubicBezTo>
                  <a:cubicBezTo>
                    <a:pt x="671830" y="3223260"/>
                    <a:pt x="676910" y="3224530"/>
                    <a:pt x="680720" y="3225800"/>
                  </a:cubicBezTo>
                  <a:cubicBezTo>
                    <a:pt x="684530" y="3227070"/>
                    <a:pt x="687070" y="3228340"/>
                    <a:pt x="690880" y="3229610"/>
                  </a:cubicBezTo>
                  <a:lnTo>
                    <a:pt x="694690" y="3233420"/>
                  </a:lnTo>
                  <a:cubicBezTo>
                    <a:pt x="694690" y="3233420"/>
                    <a:pt x="695960" y="3237230"/>
                    <a:pt x="697230" y="3238500"/>
                  </a:cubicBezTo>
                  <a:cubicBezTo>
                    <a:pt x="699770" y="3239770"/>
                    <a:pt x="702310" y="3239770"/>
                    <a:pt x="703580" y="3241040"/>
                  </a:cubicBezTo>
                  <a:lnTo>
                    <a:pt x="704850" y="3242310"/>
                  </a:lnTo>
                  <a:cubicBezTo>
                    <a:pt x="711200" y="3238500"/>
                    <a:pt x="713740" y="3244850"/>
                    <a:pt x="717550" y="3246120"/>
                  </a:cubicBezTo>
                  <a:cubicBezTo>
                    <a:pt x="722630" y="3248660"/>
                    <a:pt x="726440" y="3251200"/>
                    <a:pt x="731520" y="3255010"/>
                  </a:cubicBezTo>
                  <a:cubicBezTo>
                    <a:pt x="731520" y="3253740"/>
                    <a:pt x="731520" y="3252470"/>
                    <a:pt x="732790" y="3251200"/>
                  </a:cubicBezTo>
                  <a:cubicBezTo>
                    <a:pt x="740410" y="3252470"/>
                    <a:pt x="749300" y="3252470"/>
                    <a:pt x="756920" y="3257550"/>
                  </a:cubicBezTo>
                  <a:cubicBezTo>
                    <a:pt x="758190" y="3255010"/>
                    <a:pt x="760730" y="3252470"/>
                    <a:pt x="763270" y="3249930"/>
                  </a:cubicBezTo>
                  <a:cubicBezTo>
                    <a:pt x="763270" y="3249930"/>
                    <a:pt x="763270" y="3248660"/>
                    <a:pt x="764540" y="3248660"/>
                  </a:cubicBezTo>
                  <a:cubicBezTo>
                    <a:pt x="770890" y="3247390"/>
                    <a:pt x="774700" y="3243580"/>
                    <a:pt x="775970" y="3237230"/>
                  </a:cubicBezTo>
                  <a:cubicBezTo>
                    <a:pt x="777240" y="3234690"/>
                    <a:pt x="777240" y="3232150"/>
                    <a:pt x="777240" y="3230880"/>
                  </a:cubicBezTo>
                  <a:cubicBezTo>
                    <a:pt x="782320" y="3228340"/>
                    <a:pt x="786130" y="3225800"/>
                    <a:pt x="791210" y="3223260"/>
                  </a:cubicBezTo>
                  <a:lnTo>
                    <a:pt x="791210" y="3220720"/>
                  </a:lnTo>
                  <a:cubicBezTo>
                    <a:pt x="787400" y="3214370"/>
                    <a:pt x="787400" y="3213100"/>
                    <a:pt x="793750" y="3210560"/>
                  </a:cubicBezTo>
                  <a:cubicBezTo>
                    <a:pt x="795020" y="3209290"/>
                    <a:pt x="795020" y="3208020"/>
                    <a:pt x="796290" y="3208020"/>
                  </a:cubicBezTo>
                  <a:cubicBezTo>
                    <a:pt x="798830" y="3206750"/>
                    <a:pt x="801370" y="3205480"/>
                    <a:pt x="802640" y="3204210"/>
                  </a:cubicBezTo>
                  <a:cubicBezTo>
                    <a:pt x="802640" y="3204210"/>
                    <a:pt x="802640" y="3205480"/>
                    <a:pt x="803910" y="3205480"/>
                  </a:cubicBezTo>
                  <a:lnTo>
                    <a:pt x="803910" y="3202940"/>
                  </a:lnTo>
                  <a:cubicBezTo>
                    <a:pt x="811530" y="3200400"/>
                    <a:pt x="819150" y="3197860"/>
                    <a:pt x="826770" y="3194050"/>
                  </a:cubicBezTo>
                  <a:cubicBezTo>
                    <a:pt x="830580" y="3191510"/>
                    <a:pt x="834390" y="3190240"/>
                    <a:pt x="839470" y="3192780"/>
                  </a:cubicBezTo>
                  <a:cubicBezTo>
                    <a:pt x="842010" y="3194050"/>
                    <a:pt x="844550" y="3192780"/>
                    <a:pt x="847090" y="3191510"/>
                  </a:cubicBezTo>
                  <a:cubicBezTo>
                    <a:pt x="853440" y="3188970"/>
                    <a:pt x="859790" y="3187700"/>
                    <a:pt x="866140" y="3185160"/>
                  </a:cubicBezTo>
                  <a:cubicBezTo>
                    <a:pt x="871220" y="3183890"/>
                    <a:pt x="875030" y="3181350"/>
                    <a:pt x="880110" y="3178810"/>
                  </a:cubicBezTo>
                  <a:cubicBezTo>
                    <a:pt x="880110" y="3178810"/>
                    <a:pt x="881380" y="3176270"/>
                    <a:pt x="880110" y="3175000"/>
                  </a:cubicBezTo>
                  <a:cubicBezTo>
                    <a:pt x="880110" y="3173730"/>
                    <a:pt x="878840" y="3171190"/>
                    <a:pt x="878840" y="3169920"/>
                  </a:cubicBezTo>
                  <a:cubicBezTo>
                    <a:pt x="882650" y="3167380"/>
                    <a:pt x="885190" y="3164840"/>
                    <a:pt x="887730" y="3164840"/>
                  </a:cubicBezTo>
                  <a:cubicBezTo>
                    <a:pt x="891540" y="3163570"/>
                    <a:pt x="896620" y="3163570"/>
                    <a:pt x="901700" y="3162300"/>
                  </a:cubicBezTo>
                  <a:cubicBezTo>
                    <a:pt x="905510" y="3150870"/>
                    <a:pt x="913130" y="3148330"/>
                    <a:pt x="922020" y="3152140"/>
                  </a:cubicBezTo>
                  <a:lnTo>
                    <a:pt x="924560" y="3149600"/>
                  </a:lnTo>
                  <a:cubicBezTo>
                    <a:pt x="925830" y="3150870"/>
                    <a:pt x="925830" y="3150870"/>
                    <a:pt x="925830" y="3152140"/>
                  </a:cubicBezTo>
                  <a:cubicBezTo>
                    <a:pt x="929640" y="3149600"/>
                    <a:pt x="933450" y="3147060"/>
                    <a:pt x="937260" y="3145790"/>
                  </a:cubicBezTo>
                  <a:cubicBezTo>
                    <a:pt x="941070" y="3143250"/>
                    <a:pt x="944880" y="3140710"/>
                    <a:pt x="949960" y="3143250"/>
                  </a:cubicBezTo>
                  <a:cubicBezTo>
                    <a:pt x="949960" y="3136900"/>
                    <a:pt x="953770" y="3136900"/>
                    <a:pt x="957580" y="3138170"/>
                  </a:cubicBezTo>
                  <a:cubicBezTo>
                    <a:pt x="960120" y="3138170"/>
                    <a:pt x="963930" y="3136900"/>
                    <a:pt x="966470" y="3135630"/>
                  </a:cubicBezTo>
                  <a:cubicBezTo>
                    <a:pt x="967740" y="3135630"/>
                    <a:pt x="970280" y="3134360"/>
                    <a:pt x="971550" y="3135630"/>
                  </a:cubicBezTo>
                  <a:cubicBezTo>
                    <a:pt x="976630" y="3139440"/>
                    <a:pt x="984250" y="3140710"/>
                    <a:pt x="989330" y="3147060"/>
                  </a:cubicBezTo>
                  <a:cubicBezTo>
                    <a:pt x="993140" y="3152140"/>
                    <a:pt x="999490" y="3154680"/>
                    <a:pt x="1002030" y="3162300"/>
                  </a:cubicBezTo>
                  <a:cubicBezTo>
                    <a:pt x="1003300" y="3164840"/>
                    <a:pt x="1008380" y="3167380"/>
                    <a:pt x="1010920" y="3168650"/>
                  </a:cubicBezTo>
                  <a:cubicBezTo>
                    <a:pt x="1010920" y="3168650"/>
                    <a:pt x="1012190" y="3168650"/>
                    <a:pt x="1013460" y="3169920"/>
                  </a:cubicBezTo>
                  <a:cubicBezTo>
                    <a:pt x="1014730" y="3173730"/>
                    <a:pt x="1018540" y="3172460"/>
                    <a:pt x="1021080" y="3171190"/>
                  </a:cubicBezTo>
                  <a:cubicBezTo>
                    <a:pt x="1023620" y="3171190"/>
                    <a:pt x="1026160" y="3169920"/>
                    <a:pt x="1027430" y="3173730"/>
                  </a:cubicBezTo>
                  <a:cubicBezTo>
                    <a:pt x="1027430" y="3175000"/>
                    <a:pt x="1031240" y="3176270"/>
                    <a:pt x="1032510" y="3177540"/>
                  </a:cubicBezTo>
                  <a:cubicBezTo>
                    <a:pt x="1036320" y="3180080"/>
                    <a:pt x="1040130" y="3182620"/>
                    <a:pt x="1042670" y="3185160"/>
                  </a:cubicBezTo>
                  <a:cubicBezTo>
                    <a:pt x="1043940" y="3186430"/>
                    <a:pt x="1045210" y="3187700"/>
                    <a:pt x="1045210" y="3188970"/>
                  </a:cubicBezTo>
                  <a:cubicBezTo>
                    <a:pt x="1045210" y="3192780"/>
                    <a:pt x="1049020" y="3195320"/>
                    <a:pt x="1052830" y="3195320"/>
                  </a:cubicBezTo>
                  <a:cubicBezTo>
                    <a:pt x="1057910" y="3196590"/>
                    <a:pt x="1061720" y="3196590"/>
                    <a:pt x="1066800" y="3197860"/>
                  </a:cubicBezTo>
                  <a:cubicBezTo>
                    <a:pt x="1068070" y="3197860"/>
                    <a:pt x="1068070" y="3200400"/>
                    <a:pt x="1069340" y="3200400"/>
                  </a:cubicBezTo>
                  <a:cubicBezTo>
                    <a:pt x="1070610" y="3202940"/>
                    <a:pt x="1071880" y="3206750"/>
                    <a:pt x="1076960" y="3204210"/>
                  </a:cubicBezTo>
                  <a:cubicBezTo>
                    <a:pt x="1079500" y="3202940"/>
                    <a:pt x="1087120" y="3205480"/>
                    <a:pt x="1088390" y="3208020"/>
                  </a:cubicBezTo>
                  <a:cubicBezTo>
                    <a:pt x="1090930" y="3216910"/>
                    <a:pt x="1099820" y="3216910"/>
                    <a:pt x="1106170" y="3219450"/>
                  </a:cubicBezTo>
                  <a:cubicBezTo>
                    <a:pt x="1107440" y="3219450"/>
                    <a:pt x="1108710" y="3219450"/>
                    <a:pt x="1108710" y="3220720"/>
                  </a:cubicBezTo>
                  <a:cubicBezTo>
                    <a:pt x="1112520" y="3225800"/>
                    <a:pt x="1117600" y="3227070"/>
                    <a:pt x="1122680" y="3229610"/>
                  </a:cubicBezTo>
                  <a:cubicBezTo>
                    <a:pt x="1127760" y="3232150"/>
                    <a:pt x="1132840" y="3237230"/>
                    <a:pt x="1137920" y="3242310"/>
                  </a:cubicBezTo>
                  <a:lnTo>
                    <a:pt x="1144270" y="3248660"/>
                  </a:lnTo>
                  <a:cubicBezTo>
                    <a:pt x="1145540" y="3249930"/>
                    <a:pt x="1146810" y="3249930"/>
                    <a:pt x="1148080" y="3249930"/>
                  </a:cubicBezTo>
                  <a:cubicBezTo>
                    <a:pt x="1151890" y="3249930"/>
                    <a:pt x="1155700" y="3248660"/>
                    <a:pt x="1158240" y="3252470"/>
                  </a:cubicBezTo>
                  <a:cubicBezTo>
                    <a:pt x="1158240" y="3252470"/>
                    <a:pt x="1159510" y="3253740"/>
                    <a:pt x="1160780" y="3253740"/>
                  </a:cubicBezTo>
                  <a:cubicBezTo>
                    <a:pt x="1170940" y="3252470"/>
                    <a:pt x="1177290" y="3258820"/>
                    <a:pt x="1183640" y="3265170"/>
                  </a:cubicBezTo>
                  <a:cubicBezTo>
                    <a:pt x="1186180" y="3267710"/>
                    <a:pt x="1191260" y="3268980"/>
                    <a:pt x="1193800" y="3268980"/>
                  </a:cubicBezTo>
                  <a:cubicBezTo>
                    <a:pt x="1201420" y="3271520"/>
                    <a:pt x="1210310" y="3272790"/>
                    <a:pt x="1216660" y="3277870"/>
                  </a:cubicBezTo>
                  <a:cubicBezTo>
                    <a:pt x="1220470" y="3280410"/>
                    <a:pt x="1225550" y="3284220"/>
                    <a:pt x="1229360" y="3284220"/>
                  </a:cubicBezTo>
                  <a:cubicBezTo>
                    <a:pt x="1235710" y="3284220"/>
                    <a:pt x="1238250" y="3289300"/>
                    <a:pt x="1240790" y="3293110"/>
                  </a:cubicBezTo>
                  <a:cubicBezTo>
                    <a:pt x="1248410" y="3294380"/>
                    <a:pt x="1256030" y="3294380"/>
                    <a:pt x="1259840" y="3302000"/>
                  </a:cubicBezTo>
                  <a:cubicBezTo>
                    <a:pt x="1259840" y="3303270"/>
                    <a:pt x="1261110" y="3303270"/>
                    <a:pt x="1262380" y="3303270"/>
                  </a:cubicBezTo>
                  <a:cubicBezTo>
                    <a:pt x="1267460" y="3304540"/>
                    <a:pt x="1272540" y="3305810"/>
                    <a:pt x="1277620" y="3308350"/>
                  </a:cubicBezTo>
                  <a:cubicBezTo>
                    <a:pt x="1280160" y="3309620"/>
                    <a:pt x="1282700" y="3312160"/>
                    <a:pt x="1286510" y="3314700"/>
                  </a:cubicBezTo>
                  <a:cubicBezTo>
                    <a:pt x="1287780" y="3314700"/>
                    <a:pt x="1287780" y="3315970"/>
                    <a:pt x="1289050" y="3315970"/>
                  </a:cubicBezTo>
                  <a:cubicBezTo>
                    <a:pt x="1297940" y="3315970"/>
                    <a:pt x="1300480" y="3322320"/>
                    <a:pt x="1305560" y="3327400"/>
                  </a:cubicBezTo>
                  <a:cubicBezTo>
                    <a:pt x="1313180" y="3333750"/>
                    <a:pt x="1322070" y="3340100"/>
                    <a:pt x="1328420" y="3347720"/>
                  </a:cubicBezTo>
                  <a:cubicBezTo>
                    <a:pt x="1332230" y="3352800"/>
                    <a:pt x="1338580" y="3355340"/>
                    <a:pt x="1342390" y="3357880"/>
                  </a:cubicBezTo>
                  <a:lnTo>
                    <a:pt x="1350010" y="3361690"/>
                  </a:lnTo>
                  <a:cubicBezTo>
                    <a:pt x="1352550" y="3364230"/>
                    <a:pt x="1355090" y="3366770"/>
                    <a:pt x="1358900" y="3369310"/>
                  </a:cubicBezTo>
                  <a:cubicBezTo>
                    <a:pt x="1362710" y="3370580"/>
                    <a:pt x="1363980" y="3375660"/>
                    <a:pt x="1369060" y="3374390"/>
                  </a:cubicBezTo>
                  <a:cubicBezTo>
                    <a:pt x="1371600" y="3374390"/>
                    <a:pt x="1374140" y="3375660"/>
                    <a:pt x="1376680" y="3376930"/>
                  </a:cubicBezTo>
                  <a:cubicBezTo>
                    <a:pt x="1380490" y="3379470"/>
                    <a:pt x="1381760" y="3382010"/>
                    <a:pt x="1386840" y="3382010"/>
                  </a:cubicBezTo>
                  <a:cubicBezTo>
                    <a:pt x="1389380" y="3382010"/>
                    <a:pt x="1391920" y="3384550"/>
                    <a:pt x="1393190" y="3385820"/>
                  </a:cubicBezTo>
                  <a:cubicBezTo>
                    <a:pt x="1399540" y="3388360"/>
                    <a:pt x="1405890" y="3388360"/>
                    <a:pt x="1409700" y="3380740"/>
                  </a:cubicBezTo>
                  <a:lnTo>
                    <a:pt x="1410970" y="3379470"/>
                  </a:lnTo>
                  <a:cubicBezTo>
                    <a:pt x="1416050" y="3382010"/>
                    <a:pt x="1416050" y="3376930"/>
                    <a:pt x="1417320" y="3374390"/>
                  </a:cubicBezTo>
                  <a:cubicBezTo>
                    <a:pt x="1418590" y="3373120"/>
                    <a:pt x="1421130" y="3371850"/>
                    <a:pt x="1422400" y="3370580"/>
                  </a:cubicBezTo>
                  <a:cubicBezTo>
                    <a:pt x="1424940" y="3368040"/>
                    <a:pt x="1427480" y="3366770"/>
                    <a:pt x="1431290" y="3364230"/>
                  </a:cubicBezTo>
                  <a:cubicBezTo>
                    <a:pt x="1432560" y="3362960"/>
                    <a:pt x="1435100" y="3361690"/>
                    <a:pt x="1436370" y="3361690"/>
                  </a:cubicBezTo>
                  <a:cubicBezTo>
                    <a:pt x="1442720" y="3361690"/>
                    <a:pt x="1446530" y="3359150"/>
                    <a:pt x="1451610" y="3354070"/>
                  </a:cubicBezTo>
                  <a:cubicBezTo>
                    <a:pt x="1455420" y="3350260"/>
                    <a:pt x="1461770" y="3347720"/>
                    <a:pt x="1466850" y="3345180"/>
                  </a:cubicBezTo>
                  <a:cubicBezTo>
                    <a:pt x="1471930" y="3342640"/>
                    <a:pt x="1477010" y="3340100"/>
                    <a:pt x="1483360" y="3338830"/>
                  </a:cubicBezTo>
                  <a:cubicBezTo>
                    <a:pt x="1487170" y="3337560"/>
                    <a:pt x="1490980" y="3337560"/>
                    <a:pt x="1494790" y="3337560"/>
                  </a:cubicBezTo>
                  <a:lnTo>
                    <a:pt x="1497330" y="3337560"/>
                  </a:lnTo>
                  <a:cubicBezTo>
                    <a:pt x="1502410" y="3335020"/>
                    <a:pt x="1507490" y="3331210"/>
                    <a:pt x="1513840" y="3328670"/>
                  </a:cubicBezTo>
                  <a:lnTo>
                    <a:pt x="1517650" y="3328670"/>
                  </a:lnTo>
                  <a:cubicBezTo>
                    <a:pt x="1524000" y="3331210"/>
                    <a:pt x="1530350" y="3331210"/>
                    <a:pt x="1536700" y="3326130"/>
                  </a:cubicBezTo>
                  <a:cubicBezTo>
                    <a:pt x="1537970" y="3324860"/>
                    <a:pt x="1540510" y="3323590"/>
                    <a:pt x="1541780" y="3322320"/>
                  </a:cubicBezTo>
                  <a:cubicBezTo>
                    <a:pt x="1548130" y="3324860"/>
                    <a:pt x="1554480" y="3329940"/>
                    <a:pt x="1562100" y="3329940"/>
                  </a:cubicBezTo>
                  <a:cubicBezTo>
                    <a:pt x="1564640" y="3329940"/>
                    <a:pt x="1568450" y="3328670"/>
                    <a:pt x="1570990" y="3327400"/>
                  </a:cubicBezTo>
                  <a:cubicBezTo>
                    <a:pt x="1576070" y="3327400"/>
                    <a:pt x="1581150" y="3327400"/>
                    <a:pt x="1584960" y="3326130"/>
                  </a:cubicBezTo>
                  <a:cubicBezTo>
                    <a:pt x="1590040" y="3324860"/>
                    <a:pt x="1596390" y="3326130"/>
                    <a:pt x="1601470" y="3323590"/>
                  </a:cubicBezTo>
                  <a:cubicBezTo>
                    <a:pt x="1604010" y="3317240"/>
                    <a:pt x="1605280" y="3317240"/>
                    <a:pt x="1611630" y="3318510"/>
                  </a:cubicBezTo>
                  <a:cubicBezTo>
                    <a:pt x="1619250" y="3319780"/>
                    <a:pt x="1624330" y="3318510"/>
                    <a:pt x="1629410" y="3312160"/>
                  </a:cubicBezTo>
                  <a:cubicBezTo>
                    <a:pt x="1631950" y="3308350"/>
                    <a:pt x="1638300" y="3308350"/>
                    <a:pt x="1642110" y="3305810"/>
                  </a:cubicBezTo>
                  <a:cubicBezTo>
                    <a:pt x="1643380" y="3305810"/>
                    <a:pt x="1644650" y="3304540"/>
                    <a:pt x="1645920" y="3304540"/>
                  </a:cubicBezTo>
                  <a:cubicBezTo>
                    <a:pt x="1648460" y="3303270"/>
                    <a:pt x="1649730" y="3303270"/>
                    <a:pt x="1652270" y="3302000"/>
                  </a:cubicBezTo>
                  <a:cubicBezTo>
                    <a:pt x="1658620" y="3299460"/>
                    <a:pt x="1664970" y="3298190"/>
                    <a:pt x="1671320" y="3294380"/>
                  </a:cubicBezTo>
                  <a:cubicBezTo>
                    <a:pt x="1677670" y="3290570"/>
                    <a:pt x="1682750" y="3288030"/>
                    <a:pt x="1689100" y="3293110"/>
                  </a:cubicBezTo>
                  <a:lnTo>
                    <a:pt x="1691640" y="3293110"/>
                  </a:lnTo>
                  <a:cubicBezTo>
                    <a:pt x="1694180" y="3291840"/>
                    <a:pt x="1695450" y="3291840"/>
                    <a:pt x="1697990" y="3290570"/>
                  </a:cubicBezTo>
                  <a:cubicBezTo>
                    <a:pt x="1697990" y="3286760"/>
                    <a:pt x="1697990" y="3281680"/>
                    <a:pt x="1703070" y="3277870"/>
                  </a:cubicBezTo>
                  <a:cubicBezTo>
                    <a:pt x="1704340" y="3276600"/>
                    <a:pt x="1704340" y="3274060"/>
                    <a:pt x="1706880" y="3272790"/>
                  </a:cubicBezTo>
                  <a:cubicBezTo>
                    <a:pt x="1709420" y="3270250"/>
                    <a:pt x="1713230" y="3270250"/>
                    <a:pt x="1715770" y="3271520"/>
                  </a:cubicBezTo>
                  <a:cubicBezTo>
                    <a:pt x="1717040" y="3272790"/>
                    <a:pt x="1719580" y="3271520"/>
                    <a:pt x="1720850" y="3271520"/>
                  </a:cubicBezTo>
                  <a:cubicBezTo>
                    <a:pt x="1728470" y="3270250"/>
                    <a:pt x="1737360" y="3270250"/>
                    <a:pt x="1744980" y="3268980"/>
                  </a:cubicBezTo>
                  <a:cubicBezTo>
                    <a:pt x="1752600" y="3267710"/>
                    <a:pt x="1760220" y="3266440"/>
                    <a:pt x="1767840" y="3263900"/>
                  </a:cubicBezTo>
                  <a:cubicBezTo>
                    <a:pt x="1772920" y="3261360"/>
                    <a:pt x="1778000" y="3262630"/>
                    <a:pt x="1783080" y="3262630"/>
                  </a:cubicBezTo>
                  <a:cubicBezTo>
                    <a:pt x="1793240" y="3263900"/>
                    <a:pt x="1802130" y="3263900"/>
                    <a:pt x="1811020" y="3258820"/>
                  </a:cubicBezTo>
                  <a:lnTo>
                    <a:pt x="1808480" y="3256280"/>
                  </a:lnTo>
                  <a:cubicBezTo>
                    <a:pt x="1811020" y="3255010"/>
                    <a:pt x="1813560" y="3255010"/>
                    <a:pt x="1817370" y="3255010"/>
                  </a:cubicBezTo>
                  <a:cubicBezTo>
                    <a:pt x="1819910" y="3258820"/>
                    <a:pt x="1823720" y="3256280"/>
                    <a:pt x="1826260" y="3253740"/>
                  </a:cubicBezTo>
                  <a:cubicBezTo>
                    <a:pt x="1830070" y="3249930"/>
                    <a:pt x="1833880" y="3251200"/>
                    <a:pt x="1838960" y="3251200"/>
                  </a:cubicBezTo>
                  <a:cubicBezTo>
                    <a:pt x="1844040" y="3252470"/>
                    <a:pt x="1850390" y="3249930"/>
                    <a:pt x="1856740" y="3248660"/>
                  </a:cubicBezTo>
                  <a:cubicBezTo>
                    <a:pt x="1858010" y="3248660"/>
                    <a:pt x="1859280" y="3246120"/>
                    <a:pt x="1859280" y="3244850"/>
                  </a:cubicBezTo>
                  <a:cubicBezTo>
                    <a:pt x="1861820" y="3244850"/>
                    <a:pt x="1864360" y="3243580"/>
                    <a:pt x="1868170" y="3243580"/>
                  </a:cubicBezTo>
                  <a:lnTo>
                    <a:pt x="1873250" y="3243580"/>
                  </a:lnTo>
                  <a:cubicBezTo>
                    <a:pt x="1878330" y="3246120"/>
                    <a:pt x="1883410" y="3246120"/>
                    <a:pt x="1888490" y="3243580"/>
                  </a:cubicBezTo>
                  <a:cubicBezTo>
                    <a:pt x="1889760" y="3242310"/>
                    <a:pt x="1892300" y="3242310"/>
                    <a:pt x="1893570" y="3242310"/>
                  </a:cubicBezTo>
                  <a:cubicBezTo>
                    <a:pt x="1897380" y="3241040"/>
                    <a:pt x="1901190" y="3242310"/>
                    <a:pt x="1903730" y="3238500"/>
                  </a:cubicBezTo>
                  <a:cubicBezTo>
                    <a:pt x="1905000" y="3237230"/>
                    <a:pt x="1907540" y="3238500"/>
                    <a:pt x="1910080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400" y="3232150"/>
                    <a:pt x="2063750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50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0"/>
                  </a:cubicBezTo>
                  <a:cubicBezTo>
                    <a:pt x="2167890" y="2368550"/>
                    <a:pt x="2160270" y="2153920"/>
                    <a:pt x="2159000" y="1939290"/>
                  </a:cubicBezTo>
                  <a:cubicBezTo>
                    <a:pt x="2159000" y="1831340"/>
                    <a:pt x="2160270" y="1724660"/>
                    <a:pt x="2162810" y="1616710"/>
                  </a:cubicBezTo>
                  <a:cubicBezTo>
                    <a:pt x="2166620" y="1508760"/>
                    <a:pt x="2174240" y="1400810"/>
                    <a:pt x="2179320" y="1292860"/>
                  </a:cubicBezTo>
                  <a:cubicBezTo>
                    <a:pt x="2194560" y="951230"/>
                    <a:pt x="2185670" y="608330"/>
                    <a:pt x="2180590" y="266700"/>
                  </a:cubicBezTo>
                  <a:cubicBezTo>
                    <a:pt x="2176780" y="265430"/>
                    <a:pt x="2174240" y="264160"/>
                    <a:pt x="2171700" y="262890"/>
                  </a:cubicBezTo>
                  <a:cubicBezTo>
                    <a:pt x="2167890" y="260350"/>
                    <a:pt x="2164080" y="259080"/>
                    <a:pt x="2159000" y="260350"/>
                  </a:cubicBezTo>
                  <a:lnTo>
                    <a:pt x="2151380" y="260350"/>
                  </a:lnTo>
                  <a:cubicBezTo>
                    <a:pt x="2147570" y="260350"/>
                    <a:pt x="2142490" y="260350"/>
                    <a:pt x="2139950" y="265430"/>
                  </a:cubicBezTo>
                  <a:cubicBezTo>
                    <a:pt x="2139950" y="265430"/>
                    <a:pt x="2138680" y="266700"/>
                    <a:pt x="2137410" y="266700"/>
                  </a:cubicBezTo>
                  <a:lnTo>
                    <a:pt x="2132330" y="266700"/>
                  </a:lnTo>
                  <a:cubicBezTo>
                    <a:pt x="2131060" y="264160"/>
                    <a:pt x="2133600" y="259080"/>
                    <a:pt x="2127250" y="260350"/>
                  </a:cubicBezTo>
                  <a:cubicBezTo>
                    <a:pt x="2124710" y="260350"/>
                    <a:pt x="2120900" y="261620"/>
                    <a:pt x="2118360" y="261620"/>
                  </a:cubicBezTo>
                  <a:lnTo>
                    <a:pt x="2099310" y="261620"/>
                  </a:lnTo>
                  <a:cubicBezTo>
                    <a:pt x="2098040" y="259080"/>
                    <a:pt x="2096770" y="256540"/>
                    <a:pt x="2094230" y="252730"/>
                  </a:cubicBezTo>
                  <a:cubicBezTo>
                    <a:pt x="2092960" y="250190"/>
                    <a:pt x="2091690" y="248920"/>
                    <a:pt x="2087880" y="251460"/>
                  </a:cubicBezTo>
                  <a:cubicBezTo>
                    <a:pt x="2085340" y="252730"/>
                    <a:pt x="2084070" y="252730"/>
                    <a:pt x="2082800" y="250190"/>
                  </a:cubicBezTo>
                  <a:cubicBezTo>
                    <a:pt x="2078990" y="243840"/>
                    <a:pt x="2075180" y="238760"/>
                    <a:pt x="2067560" y="237490"/>
                  </a:cubicBezTo>
                  <a:cubicBezTo>
                    <a:pt x="2066290" y="237490"/>
                    <a:pt x="2065020" y="234950"/>
                    <a:pt x="2063750" y="233680"/>
                  </a:cubicBezTo>
                  <a:cubicBezTo>
                    <a:pt x="2061210" y="231140"/>
                    <a:pt x="2059940" y="228600"/>
                    <a:pt x="2056130" y="228600"/>
                  </a:cubicBezTo>
                  <a:cubicBezTo>
                    <a:pt x="2054860" y="228600"/>
                    <a:pt x="2052320" y="226060"/>
                    <a:pt x="2052320" y="224790"/>
                  </a:cubicBezTo>
                  <a:cubicBezTo>
                    <a:pt x="2051050" y="219710"/>
                    <a:pt x="2051050" y="215900"/>
                    <a:pt x="2051050" y="210820"/>
                  </a:cubicBezTo>
                  <a:cubicBezTo>
                    <a:pt x="2049780" y="205740"/>
                    <a:pt x="2047240" y="200660"/>
                    <a:pt x="2043430" y="198120"/>
                  </a:cubicBezTo>
                  <a:cubicBezTo>
                    <a:pt x="2037080" y="194310"/>
                    <a:pt x="2032000" y="189230"/>
                    <a:pt x="2025650" y="185420"/>
                  </a:cubicBezTo>
                  <a:cubicBezTo>
                    <a:pt x="2024380" y="184150"/>
                    <a:pt x="2021840" y="182880"/>
                    <a:pt x="2019300" y="182880"/>
                  </a:cubicBezTo>
                  <a:cubicBezTo>
                    <a:pt x="2015490" y="181610"/>
                    <a:pt x="2011680" y="180340"/>
                    <a:pt x="2007870" y="180340"/>
                  </a:cubicBezTo>
                  <a:cubicBezTo>
                    <a:pt x="2004060" y="180340"/>
                    <a:pt x="1998980" y="180340"/>
                    <a:pt x="1995170" y="182880"/>
                  </a:cubicBezTo>
                  <a:cubicBezTo>
                    <a:pt x="1987550" y="186690"/>
                    <a:pt x="1981200" y="181610"/>
                    <a:pt x="1974850" y="181610"/>
                  </a:cubicBezTo>
                  <a:cubicBezTo>
                    <a:pt x="1968500" y="180340"/>
                    <a:pt x="1962150" y="177800"/>
                    <a:pt x="1957070" y="176530"/>
                  </a:cubicBezTo>
                  <a:lnTo>
                    <a:pt x="1940560" y="176530"/>
                  </a:lnTo>
                  <a:cubicBezTo>
                    <a:pt x="1926590" y="179070"/>
                    <a:pt x="1915160" y="171450"/>
                    <a:pt x="1901190" y="170180"/>
                  </a:cubicBezTo>
                  <a:cubicBezTo>
                    <a:pt x="1897380" y="170180"/>
                    <a:pt x="1893570" y="166370"/>
                    <a:pt x="1889760" y="163830"/>
                  </a:cubicBezTo>
                  <a:cubicBezTo>
                    <a:pt x="1887220" y="161290"/>
                    <a:pt x="1884680" y="161290"/>
                    <a:pt x="1880870" y="162560"/>
                  </a:cubicBezTo>
                  <a:cubicBezTo>
                    <a:pt x="1875790" y="163830"/>
                    <a:pt x="1870710" y="162560"/>
                    <a:pt x="1865630" y="163830"/>
                  </a:cubicBezTo>
                  <a:cubicBezTo>
                    <a:pt x="1858010" y="166370"/>
                    <a:pt x="1851660" y="160020"/>
                    <a:pt x="1844040" y="160020"/>
                  </a:cubicBezTo>
                  <a:cubicBezTo>
                    <a:pt x="1837690" y="161290"/>
                    <a:pt x="1831340" y="161290"/>
                    <a:pt x="1824990" y="162560"/>
                  </a:cubicBezTo>
                  <a:lnTo>
                    <a:pt x="1809750" y="166370"/>
                  </a:lnTo>
                  <a:cubicBezTo>
                    <a:pt x="1799590" y="171450"/>
                    <a:pt x="1791970" y="165100"/>
                    <a:pt x="1783080" y="162560"/>
                  </a:cubicBezTo>
                  <a:cubicBezTo>
                    <a:pt x="1776730" y="161290"/>
                    <a:pt x="1772920" y="158750"/>
                    <a:pt x="1767840" y="154940"/>
                  </a:cubicBezTo>
                  <a:cubicBezTo>
                    <a:pt x="1762760" y="151130"/>
                    <a:pt x="1757680" y="154940"/>
                    <a:pt x="1753870" y="154940"/>
                  </a:cubicBezTo>
                  <a:cubicBezTo>
                    <a:pt x="1750060" y="154940"/>
                    <a:pt x="1747520" y="158750"/>
                    <a:pt x="1744980" y="160020"/>
                  </a:cubicBezTo>
                  <a:cubicBezTo>
                    <a:pt x="1741170" y="161290"/>
                    <a:pt x="1737360" y="161290"/>
                    <a:pt x="1733550" y="161290"/>
                  </a:cubicBezTo>
                  <a:cubicBezTo>
                    <a:pt x="1729740" y="161290"/>
                    <a:pt x="1724660" y="160020"/>
                    <a:pt x="1720850" y="161290"/>
                  </a:cubicBezTo>
                  <a:cubicBezTo>
                    <a:pt x="1714500" y="163830"/>
                    <a:pt x="1709420" y="167640"/>
                    <a:pt x="1704340" y="170180"/>
                  </a:cubicBezTo>
                  <a:cubicBezTo>
                    <a:pt x="1703070" y="171450"/>
                    <a:pt x="1701800" y="172720"/>
                    <a:pt x="1700530" y="172720"/>
                  </a:cubicBezTo>
                  <a:cubicBezTo>
                    <a:pt x="1691640" y="177800"/>
                    <a:pt x="1681480" y="179070"/>
                    <a:pt x="1670050" y="179070"/>
                  </a:cubicBezTo>
                  <a:cubicBezTo>
                    <a:pt x="1663700" y="179070"/>
                    <a:pt x="1657350" y="179070"/>
                    <a:pt x="1651000" y="177800"/>
                  </a:cubicBezTo>
                  <a:cubicBezTo>
                    <a:pt x="1647190" y="177800"/>
                    <a:pt x="1644650" y="173990"/>
                    <a:pt x="1642110" y="173990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0"/>
                    <a:pt x="1612900" y="173990"/>
                  </a:cubicBezTo>
                  <a:cubicBezTo>
                    <a:pt x="1607820" y="176530"/>
                    <a:pt x="1602740" y="180340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0"/>
                  </a:cubicBezTo>
                  <a:cubicBezTo>
                    <a:pt x="1537970" y="193040"/>
                    <a:pt x="1530350" y="196850"/>
                    <a:pt x="1522730" y="199390"/>
                  </a:cubicBezTo>
                  <a:cubicBezTo>
                    <a:pt x="1520190" y="200660"/>
                    <a:pt x="1517650" y="199390"/>
                    <a:pt x="1515110" y="198120"/>
                  </a:cubicBezTo>
                  <a:cubicBezTo>
                    <a:pt x="1511300" y="196850"/>
                    <a:pt x="1508760" y="196850"/>
                    <a:pt x="1506220" y="199390"/>
                  </a:cubicBezTo>
                  <a:cubicBezTo>
                    <a:pt x="1504950" y="200660"/>
                    <a:pt x="1503680" y="200660"/>
                    <a:pt x="1502410" y="200660"/>
                  </a:cubicBezTo>
                  <a:cubicBezTo>
                    <a:pt x="1498600" y="201930"/>
                    <a:pt x="1494790" y="201930"/>
                    <a:pt x="1492250" y="203200"/>
                  </a:cubicBezTo>
                  <a:cubicBezTo>
                    <a:pt x="1487170" y="207010"/>
                    <a:pt x="1482090" y="205740"/>
                    <a:pt x="1477010" y="208280"/>
                  </a:cubicBezTo>
                  <a:cubicBezTo>
                    <a:pt x="1471930" y="210820"/>
                    <a:pt x="1466850" y="210820"/>
                    <a:pt x="1463040" y="214630"/>
                  </a:cubicBezTo>
                  <a:cubicBezTo>
                    <a:pt x="1461770" y="215900"/>
                    <a:pt x="1459230" y="215900"/>
                    <a:pt x="1456690" y="215900"/>
                  </a:cubicBezTo>
                  <a:cubicBezTo>
                    <a:pt x="1450340" y="217170"/>
                    <a:pt x="1445260" y="220980"/>
                    <a:pt x="1441450" y="226060"/>
                  </a:cubicBezTo>
                  <a:cubicBezTo>
                    <a:pt x="1436370" y="231140"/>
                    <a:pt x="1431290" y="234950"/>
                    <a:pt x="1426210" y="238760"/>
                  </a:cubicBezTo>
                  <a:cubicBezTo>
                    <a:pt x="1424940" y="240030"/>
                    <a:pt x="1421130" y="240030"/>
                    <a:pt x="1419860" y="240030"/>
                  </a:cubicBezTo>
                  <a:cubicBezTo>
                    <a:pt x="1414780" y="240030"/>
                    <a:pt x="1409700" y="238760"/>
                    <a:pt x="1405890" y="237490"/>
                  </a:cubicBezTo>
                  <a:cubicBezTo>
                    <a:pt x="1403350" y="237490"/>
                    <a:pt x="1402080" y="236220"/>
                    <a:pt x="1399540" y="236220"/>
                  </a:cubicBezTo>
                  <a:cubicBezTo>
                    <a:pt x="1391920" y="240030"/>
                    <a:pt x="1383030" y="237490"/>
                    <a:pt x="1375410" y="237490"/>
                  </a:cubicBezTo>
                  <a:cubicBezTo>
                    <a:pt x="1374140" y="237490"/>
                    <a:pt x="1371600" y="236220"/>
                    <a:pt x="1370330" y="234950"/>
                  </a:cubicBezTo>
                  <a:cubicBezTo>
                    <a:pt x="1365250" y="231140"/>
                    <a:pt x="1360170" y="231140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0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0" y="215900"/>
                    <a:pt x="1240790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0"/>
                    <a:pt x="1169670" y="224790"/>
                  </a:cubicBezTo>
                  <a:lnTo>
                    <a:pt x="1163320" y="224790"/>
                  </a:lnTo>
                  <a:cubicBezTo>
                    <a:pt x="1155700" y="226060"/>
                    <a:pt x="1151890" y="219710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0" y="205740"/>
                    <a:pt x="1097280" y="200660"/>
                    <a:pt x="1090930" y="195580"/>
                  </a:cubicBezTo>
                  <a:cubicBezTo>
                    <a:pt x="1087120" y="193040"/>
                    <a:pt x="1082040" y="190500"/>
                    <a:pt x="1078230" y="189230"/>
                  </a:cubicBezTo>
                  <a:cubicBezTo>
                    <a:pt x="1073150" y="186690"/>
                    <a:pt x="1066800" y="185420"/>
                    <a:pt x="1064260" y="179070"/>
                  </a:cubicBezTo>
                  <a:cubicBezTo>
                    <a:pt x="1062990" y="176530"/>
                    <a:pt x="1060450" y="176530"/>
                    <a:pt x="1059180" y="173990"/>
                  </a:cubicBezTo>
                  <a:cubicBezTo>
                    <a:pt x="1057910" y="171450"/>
                    <a:pt x="1056640" y="168910"/>
                    <a:pt x="1056640" y="167640"/>
                  </a:cubicBezTo>
                  <a:cubicBezTo>
                    <a:pt x="1056640" y="165100"/>
                    <a:pt x="1057910" y="162560"/>
                    <a:pt x="1059180" y="160020"/>
                  </a:cubicBezTo>
                  <a:cubicBezTo>
                    <a:pt x="1060450" y="156210"/>
                    <a:pt x="1057910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0" y="114300"/>
                    <a:pt x="1023620" y="111760"/>
                    <a:pt x="1019810" y="109220"/>
                  </a:cubicBezTo>
                  <a:cubicBezTo>
                    <a:pt x="1010920" y="105410"/>
                    <a:pt x="1002030" y="101600"/>
                    <a:pt x="993140" y="96520"/>
                  </a:cubicBezTo>
                  <a:cubicBezTo>
                    <a:pt x="993140" y="106680"/>
                    <a:pt x="990600" y="104140"/>
                    <a:pt x="989330" y="101600"/>
                  </a:cubicBezTo>
                  <a:cubicBezTo>
                    <a:pt x="989330" y="97790"/>
                    <a:pt x="986790" y="96520"/>
                    <a:pt x="982980" y="96520"/>
                  </a:cubicBezTo>
                  <a:cubicBezTo>
                    <a:pt x="982980" y="96520"/>
                    <a:pt x="981710" y="96520"/>
                    <a:pt x="981710" y="95250"/>
                  </a:cubicBezTo>
                  <a:cubicBezTo>
                    <a:pt x="980440" y="87630"/>
                    <a:pt x="974090" y="90170"/>
                    <a:pt x="970280" y="88900"/>
                  </a:cubicBezTo>
                  <a:cubicBezTo>
                    <a:pt x="967740" y="87630"/>
                    <a:pt x="965200" y="86360"/>
                    <a:pt x="962660" y="87630"/>
                  </a:cubicBezTo>
                  <a:cubicBezTo>
                    <a:pt x="957580" y="88900"/>
                    <a:pt x="953770" y="85090"/>
                    <a:pt x="948690" y="83820"/>
                  </a:cubicBezTo>
                  <a:cubicBezTo>
                    <a:pt x="947420" y="83820"/>
                    <a:pt x="946150" y="83820"/>
                    <a:pt x="944880" y="85090"/>
                  </a:cubicBezTo>
                  <a:cubicBezTo>
                    <a:pt x="942340" y="87630"/>
                    <a:pt x="939800" y="87630"/>
                    <a:pt x="935990" y="85090"/>
                  </a:cubicBezTo>
                  <a:cubicBezTo>
                    <a:pt x="930910" y="81280"/>
                    <a:pt x="925830" y="81280"/>
                    <a:pt x="919480" y="83820"/>
                  </a:cubicBezTo>
                  <a:cubicBezTo>
                    <a:pt x="916940" y="85090"/>
                    <a:pt x="914400" y="85090"/>
                    <a:pt x="911860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0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0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4"/>
              <a:stretch>
                <a:fillRect l="-1523" r="-1523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78405" y="6434455"/>
            <a:ext cx="13235376" cy="2613987"/>
          </a:xfrm>
          <a:custGeom>
            <a:avLst/>
            <a:gdLst/>
            <a:ahLst/>
            <a:cxnLst/>
            <a:rect l="l" t="t" r="r" b="b"/>
            <a:pathLst>
              <a:path w="13235376" h="2613987">
                <a:moveTo>
                  <a:pt x="0" y="0"/>
                </a:moveTo>
                <a:lnTo>
                  <a:pt x="13235376" y="0"/>
                </a:lnTo>
                <a:lnTo>
                  <a:pt x="13235376" y="2613987"/>
                </a:lnTo>
                <a:lnTo>
                  <a:pt x="0" y="2613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731520" y="5503810"/>
            <a:ext cx="1373517" cy="1335173"/>
          </a:xfrm>
          <a:custGeom>
            <a:avLst/>
            <a:gdLst/>
            <a:ahLst/>
            <a:cxnLst/>
            <a:rect l="l" t="t" r="r" b="b"/>
            <a:pathLst>
              <a:path w="1373517" h="1335173">
                <a:moveTo>
                  <a:pt x="1373517" y="0"/>
                </a:moveTo>
                <a:lnTo>
                  <a:pt x="0" y="0"/>
                </a:lnTo>
                <a:lnTo>
                  <a:pt x="0" y="1335174"/>
                </a:lnTo>
                <a:lnTo>
                  <a:pt x="1373517" y="1335174"/>
                </a:lnTo>
                <a:lnTo>
                  <a:pt x="13735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39283" y="4299812"/>
            <a:ext cx="255257" cy="255257"/>
          </a:xfrm>
          <a:custGeom>
            <a:avLst/>
            <a:gdLst/>
            <a:ahLst/>
            <a:cxnLst/>
            <a:rect l="l" t="t" r="r" b="b"/>
            <a:pathLst>
              <a:path w="255257" h="255257">
                <a:moveTo>
                  <a:pt x="0" y="0"/>
                </a:moveTo>
                <a:lnTo>
                  <a:pt x="255258" y="0"/>
                </a:lnTo>
                <a:lnTo>
                  <a:pt x="255258" y="255258"/>
                </a:lnTo>
                <a:lnTo>
                  <a:pt x="0" y="255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02155" y="2558683"/>
            <a:ext cx="3541945" cy="228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2"/>
              </a:lnSpc>
            </a:pPr>
            <a:r>
              <a:rPr lang="en-US" sz="160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Kindvriendelijk</a:t>
            </a:r>
          </a:p>
          <a:p>
            <a:pPr algn="l">
              <a:lnSpc>
                <a:spcPts val="2242"/>
              </a:lnSpc>
            </a:pPr>
            <a:endParaRPr lang="en-US" sz="1601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2"/>
              </a:lnSpc>
            </a:pPr>
            <a:r>
              <a:rPr lang="en-US" sz="160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Lekker</a:t>
            </a:r>
          </a:p>
          <a:p>
            <a:pPr algn="l">
              <a:lnSpc>
                <a:spcPts val="2242"/>
              </a:lnSpc>
            </a:pPr>
            <a:endParaRPr lang="en-US" sz="1601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2"/>
              </a:lnSpc>
            </a:pPr>
            <a:r>
              <a:rPr lang="en-US" sz="160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Met veel groenten en fruit</a:t>
            </a:r>
          </a:p>
          <a:p>
            <a:pPr algn="l">
              <a:lnSpc>
                <a:spcPts val="2242"/>
              </a:lnSpc>
            </a:pPr>
            <a:endParaRPr lang="en-US" sz="1601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2"/>
              </a:lnSpc>
            </a:pPr>
            <a:r>
              <a:rPr lang="en-US" sz="160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Aangepast aan onze voedingsnoden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39283" y="1917545"/>
            <a:ext cx="1069102" cy="37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Dat is ...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02154" y="4863524"/>
            <a:ext cx="2601709" cy="182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93"/>
              </a:lnSpc>
            </a:pPr>
            <a:r>
              <a:rPr lang="en-US" sz="1066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Vegetarisch</a:t>
            </a:r>
            <a:r>
              <a:rPr lang="en-US" sz="1066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066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glutenvrij</a:t>
            </a:r>
            <a:r>
              <a:rPr lang="en-US" sz="1066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066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hallal</a:t>
            </a:r>
            <a:r>
              <a:rPr lang="en-US" sz="1066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, ...</a:t>
            </a:r>
          </a:p>
        </p:txBody>
      </p:sp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88166" y="-134064"/>
            <a:ext cx="15567366" cy="10378244"/>
          </a:xfrm>
          <a:custGeom>
            <a:avLst/>
            <a:gdLst/>
            <a:ahLst/>
            <a:cxnLst/>
            <a:rect l="l" t="t" r="r" b="b"/>
            <a:pathLst>
              <a:path w="15567366" h="10378244">
                <a:moveTo>
                  <a:pt x="0" y="0"/>
                </a:moveTo>
                <a:lnTo>
                  <a:pt x="15567366" y="0"/>
                </a:lnTo>
                <a:lnTo>
                  <a:pt x="15567366" y="10378244"/>
                </a:lnTo>
                <a:lnTo>
                  <a:pt x="0" y="1037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407" y="2790911"/>
            <a:ext cx="9668786" cy="37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zetten de                                                                 verder ...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16103" y="2621381"/>
            <a:ext cx="4493736" cy="67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</a:pPr>
            <a:r>
              <a:rPr lang="en-US" sz="3733" b="1">
                <a:solidFill>
                  <a:srgbClr val="F6897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ONTDEKKINGSREIS</a:t>
            </a:r>
          </a:p>
        </p:txBody>
      </p:sp>
      <p:sp>
        <p:nvSpPr>
          <p:cNvPr id="5" name="Freeform 5"/>
          <p:cNvSpPr/>
          <p:nvPr/>
        </p:nvSpPr>
        <p:spPr>
          <a:xfrm>
            <a:off x="-4188166" y="-134064"/>
            <a:ext cx="15567366" cy="10378244"/>
          </a:xfrm>
          <a:custGeom>
            <a:avLst/>
            <a:gdLst/>
            <a:ahLst/>
            <a:cxnLst/>
            <a:rect l="l" t="t" r="r" b="b"/>
            <a:pathLst>
              <a:path w="15567366" h="10378244">
                <a:moveTo>
                  <a:pt x="0" y="0"/>
                </a:moveTo>
                <a:lnTo>
                  <a:pt x="15567366" y="0"/>
                </a:lnTo>
                <a:lnTo>
                  <a:pt x="15567366" y="10378244"/>
                </a:lnTo>
                <a:lnTo>
                  <a:pt x="0" y="1037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88166" y="-134064"/>
            <a:ext cx="15567366" cy="10378244"/>
          </a:xfrm>
          <a:custGeom>
            <a:avLst/>
            <a:gdLst/>
            <a:ahLst/>
            <a:cxnLst/>
            <a:rect l="l" t="t" r="r" b="b"/>
            <a:pathLst>
              <a:path w="15567366" h="10378244">
                <a:moveTo>
                  <a:pt x="0" y="0"/>
                </a:moveTo>
                <a:lnTo>
                  <a:pt x="15567366" y="0"/>
                </a:lnTo>
                <a:lnTo>
                  <a:pt x="15567366" y="10378244"/>
                </a:lnTo>
                <a:lnTo>
                  <a:pt x="0" y="1037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8640" y="2495944"/>
            <a:ext cx="2378361" cy="2323312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38737" r="-771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623246" y="2495944"/>
            <a:ext cx="2378361" cy="2323312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15016" r="-1501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697853" y="2495944"/>
            <a:ext cx="2378361" cy="2323312"/>
            <a:chOff x="0" y="0"/>
            <a:chExt cx="4828540" cy="4716780"/>
          </a:xfrm>
        </p:grpSpPr>
        <p:sp>
          <p:nvSpPr>
            <p:cNvPr id="8" name="Freeform 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5016" r="-1501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88166" y="-134064"/>
            <a:ext cx="15567366" cy="10378244"/>
          </a:xfrm>
          <a:custGeom>
            <a:avLst/>
            <a:gdLst/>
            <a:ahLst/>
            <a:cxnLst/>
            <a:rect l="l" t="t" r="r" b="b"/>
            <a:pathLst>
              <a:path w="15567366" h="10378244">
                <a:moveTo>
                  <a:pt x="0" y="0"/>
                </a:moveTo>
                <a:lnTo>
                  <a:pt x="15567366" y="0"/>
                </a:lnTo>
                <a:lnTo>
                  <a:pt x="15567366" y="10378244"/>
                </a:lnTo>
                <a:lnTo>
                  <a:pt x="0" y="1037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8640" y="2495944"/>
            <a:ext cx="2378361" cy="2323312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225" r="-2322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623246" y="2495944"/>
            <a:ext cx="2378361" cy="2323312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225" r="-2322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697853" y="2495944"/>
            <a:ext cx="2378361" cy="2323312"/>
            <a:chOff x="0" y="0"/>
            <a:chExt cx="4828540" cy="4716780"/>
          </a:xfrm>
        </p:grpSpPr>
        <p:sp>
          <p:nvSpPr>
            <p:cNvPr id="8" name="Freeform 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59838" r="-59838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76853">
            <a:off x="-1547943" y="-29259"/>
            <a:ext cx="2362051" cy="2194560"/>
          </a:xfrm>
          <a:custGeom>
            <a:avLst/>
            <a:gdLst/>
            <a:ahLst/>
            <a:cxnLst/>
            <a:rect l="l" t="t" r="r" b="b"/>
            <a:pathLst>
              <a:path w="2362051" h="2194560">
                <a:moveTo>
                  <a:pt x="0" y="0"/>
                </a:moveTo>
                <a:lnTo>
                  <a:pt x="2362051" y="0"/>
                </a:lnTo>
                <a:lnTo>
                  <a:pt x="2362051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8456" y="-1208752"/>
            <a:ext cx="2086827" cy="2194560"/>
          </a:xfrm>
          <a:custGeom>
            <a:avLst/>
            <a:gdLst/>
            <a:ahLst/>
            <a:cxnLst/>
            <a:rect l="l" t="t" r="r" b="b"/>
            <a:pathLst>
              <a:path w="2086827" h="2194560">
                <a:moveTo>
                  <a:pt x="0" y="0"/>
                </a:moveTo>
                <a:lnTo>
                  <a:pt x="2086827" y="0"/>
                </a:lnTo>
                <a:lnTo>
                  <a:pt x="208682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092041">
            <a:off x="7244018" y="6592200"/>
            <a:ext cx="2290338" cy="2194560"/>
          </a:xfrm>
          <a:custGeom>
            <a:avLst/>
            <a:gdLst/>
            <a:ahLst/>
            <a:cxnLst/>
            <a:rect l="l" t="t" r="r" b="b"/>
            <a:pathLst>
              <a:path w="2290338" h="2194560">
                <a:moveTo>
                  <a:pt x="0" y="0"/>
                </a:moveTo>
                <a:lnTo>
                  <a:pt x="2290337" y="0"/>
                </a:lnTo>
                <a:lnTo>
                  <a:pt x="229033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950211">
            <a:off x="8874744" y="5740113"/>
            <a:ext cx="2162639" cy="2194560"/>
          </a:xfrm>
          <a:custGeom>
            <a:avLst/>
            <a:gdLst/>
            <a:ahLst/>
            <a:cxnLst/>
            <a:rect l="l" t="t" r="r" b="b"/>
            <a:pathLst>
              <a:path w="2162639" h="2194560">
                <a:moveTo>
                  <a:pt x="0" y="0"/>
                </a:moveTo>
                <a:lnTo>
                  <a:pt x="2162639" y="0"/>
                </a:lnTo>
                <a:lnTo>
                  <a:pt x="216263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79348" y="3531551"/>
            <a:ext cx="6168661" cy="3822000"/>
          </a:xfrm>
          <a:custGeom>
            <a:avLst/>
            <a:gdLst/>
            <a:ahLst/>
            <a:cxnLst/>
            <a:rect l="l" t="t" r="r" b="b"/>
            <a:pathLst>
              <a:path w="6168661" h="3822000">
                <a:moveTo>
                  <a:pt x="0" y="0"/>
                </a:moveTo>
                <a:lnTo>
                  <a:pt x="6168662" y="0"/>
                </a:lnTo>
                <a:lnTo>
                  <a:pt x="6168662" y="3822000"/>
                </a:lnTo>
                <a:lnTo>
                  <a:pt x="0" y="3822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685701" y="2732041"/>
            <a:ext cx="4009813" cy="1391855"/>
            <a:chOff x="0" y="0"/>
            <a:chExt cx="5346418" cy="1855807"/>
          </a:xfrm>
        </p:grpSpPr>
        <p:sp>
          <p:nvSpPr>
            <p:cNvPr id="8" name="Freeform 8"/>
            <p:cNvSpPr/>
            <p:nvPr/>
          </p:nvSpPr>
          <p:spPr>
            <a:xfrm>
              <a:off x="144498" y="737231"/>
              <a:ext cx="5201920" cy="1118576"/>
            </a:xfrm>
            <a:custGeom>
              <a:avLst/>
              <a:gdLst/>
              <a:ahLst/>
              <a:cxnLst/>
              <a:rect l="l" t="t" r="r" b="b"/>
              <a:pathLst>
                <a:path w="5201920" h="1118576">
                  <a:moveTo>
                    <a:pt x="0" y="0"/>
                  </a:moveTo>
                  <a:lnTo>
                    <a:pt x="5201920" y="0"/>
                  </a:lnTo>
                  <a:lnTo>
                    <a:pt x="5201920" y="1118576"/>
                  </a:lnTo>
                  <a:lnTo>
                    <a:pt x="0" y="111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5201920" cy="832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3"/>
                </a:lnSpc>
              </a:pPr>
              <a:r>
                <a:rPr lang="en-US" sz="3631">
                  <a:solidFill>
                    <a:srgbClr val="1A1E40"/>
                  </a:solidFill>
                  <a:latin typeface="Poppins"/>
                  <a:ea typeface="Poppins"/>
                  <a:cs typeface="Poppins"/>
                  <a:sym typeface="Poppins"/>
                </a:rPr>
                <a:t>Tot binnenkort in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3583492"/>
            <a:ext cx="3789546" cy="814871"/>
          </a:xfrm>
          <a:custGeom>
            <a:avLst/>
            <a:gdLst/>
            <a:ahLst/>
            <a:cxnLst/>
            <a:rect l="l" t="t" r="r" b="b"/>
            <a:pathLst>
              <a:path w="3789546" h="814871">
                <a:moveTo>
                  <a:pt x="0" y="0"/>
                </a:moveTo>
                <a:lnTo>
                  <a:pt x="3789546" y="0"/>
                </a:lnTo>
                <a:lnTo>
                  <a:pt x="3789546" y="814871"/>
                </a:lnTo>
                <a:lnTo>
                  <a:pt x="0" y="81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02209" y="2340172"/>
            <a:ext cx="614063" cy="614063"/>
          </a:xfrm>
          <a:custGeom>
            <a:avLst/>
            <a:gdLst/>
            <a:ahLst/>
            <a:cxnLst/>
            <a:rect l="l" t="t" r="r" b="b"/>
            <a:pathLst>
              <a:path w="614063" h="614063">
                <a:moveTo>
                  <a:pt x="0" y="0"/>
                </a:moveTo>
                <a:lnTo>
                  <a:pt x="614063" y="0"/>
                </a:lnTo>
                <a:lnTo>
                  <a:pt x="614063" y="614063"/>
                </a:lnTo>
                <a:lnTo>
                  <a:pt x="0" y="614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55948" y="235504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09559" y="410620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55948" y="410620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511547" y="4775081"/>
            <a:ext cx="1510533" cy="18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info@midwester.be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63394" y="4775081"/>
            <a:ext cx="1276638" cy="18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058 51 92 22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65094" y="3037235"/>
            <a:ext cx="1688294" cy="389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Koninklijke</a:t>
            </a: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073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Prinslaan</a:t>
            </a: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36</a:t>
            </a:r>
          </a:p>
          <a:p>
            <a:pPr algn="ctr">
              <a:lnSpc>
                <a:spcPts val="1502"/>
              </a:lnSpc>
            </a:pP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8670 Koksijde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1547" y="3050864"/>
            <a:ext cx="1473110" cy="18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www.midwester.be</a:t>
            </a:r>
          </a:p>
        </p:txBody>
      </p:sp>
      <p:sp>
        <p:nvSpPr>
          <p:cNvPr id="11" name="Freeform 11"/>
          <p:cNvSpPr/>
          <p:nvPr/>
        </p:nvSpPr>
        <p:spPr>
          <a:xfrm rot="-2092041">
            <a:off x="7244018" y="6592200"/>
            <a:ext cx="2290338" cy="2194560"/>
          </a:xfrm>
          <a:custGeom>
            <a:avLst/>
            <a:gdLst/>
            <a:ahLst/>
            <a:cxnLst/>
            <a:rect l="l" t="t" r="r" b="b"/>
            <a:pathLst>
              <a:path w="2290338" h="2194560">
                <a:moveTo>
                  <a:pt x="0" y="0"/>
                </a:moveTo>
                <a:lnTo>
                  <a:pt x="2290337" y="0"/>
                </a:lnTo>
                <a:lnTo>
                  <a:pt x="229033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950211">
            <a:off x="8874744" y="5740113"/>
            <a:ext cx="2162639" cy="2194560"/>
          </a:xfrm>
          <a:custGeom>
            <a:avLst/>
            <a:gdLst/>
            <a:ahLst/>
            <a:cxnLst/>
            <a:rect l="l" t="t" r="r" b="b"/>
            <a:pathLst>
              <a:path w="2162639" h="2194560">
                <a:moveTo>
                  <a:pt x="0" y="0"/>
                </a:moveTo>
                <a:lnTo>
                  <a:pt x="2162639" y="0"/>
                </a:lnTo>
                <a:lnTo>
                  <a:pt x="216263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76853">
            <a:off x="-1547943" y="-29259"/>
            <a:ext cx="2362051" cy="2194560"/>
          </a:xfrm>
          <a:custGeom>
            <a:avLst/>
            <a:gdLst/>
            <a:ahLst/>
            <a:cxnLst/>
            <a:rect l="l" t="t" r="r" b="b"/>
            <a:pathLst>
              <a:path w="2362051" h="2194560">
                <a:moveTo>
                  <a:pt x="0" y="0"/>
                </a:moveTo>
                <a:lnTo>
                  <a:pt x="2362051" y="0"/>
                </a:lnTo>
                <a:lnTo>
                  <a:pt x="2362051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08456" y="-1208752"/>
            <a:ext cx="2086827" cy="2194560"/>
          </a:xfrm>
          <a:custGeom>
            <a:avLst/>
            <a:gdLst/>
            <a:ahLst/>
            <a:cxnLst/>
            <a:rect l="l" t="t" r="r" b="b"/>
            <a:pathLst>
              <a:path w="2086827" h="2194560">
                <a:moveTo>
                  <a:pt x="0" y="0"/>
                </a:moveTo>
                <a:lnTo>
                  <a:pt x="2086827" y="0"/>
                </a:lnTo>
                <a:lnTo>
                  <a:pt x="208682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28909">
            <a:off x="1224314" y="-183340"/>
            <a:ext cx="7304769" cy="7681880"/>
          </a:xfrm>
          <a:custGeom>
            <a:avLst/>
            <a:gdLst/>
            <a:ahLst/>
            <a:cxnLst/>
            <a:rect l="l" t="t" r="r" b="b"/>
            <a:pathLst>
              <a:path w="7304769" h="7681880">
                <a:moveTo>
                  <a:pt x="0" y="0"/>
                </a:moveTo>
                <a:lnTo>
                  <a:pt x="7304770" y="0"/>
                </a:lnTo>
                <a:lnTo>
                  <a:pt x="7304770" y="7681880"/>
                </a:lnTo>
                <a:lnTo>
                  <a:pt x="0" y="7681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93262" y="731520"/>
            <a:ext cx="2228818" cy="479266"/>
          </a:xfrm>
          <a:custGeom>
            <a:avLst/>
            <a:gdLst/>
            <a:ahLst/>
            <a:cxnLst/>
            <a:rect l="l" t="t" r="r" b="b"/>
            <a:pathLst>
              <a:path w="2228818" h="479266">
                <a:moveTo>
                  <a:pt x="0" y="0"/>
                </a:moveTo>
                <a:lnTo>
                  <a:pt x="2228818" y="0"/>
                </a:lnTo>
                <a:lnTo>
                  <a:pt x="2228818" y="479266"/>
                </a:lnTo>
                <a:lnTo>
                  <a:pt x="0" y="479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736" y="5670491"/>
            <a:ext cx="2236432" cy="1644709"/>
          </a:xfrm>
          <a:custGeom>
            <a:avLst/>
            <a:gdLst/>
            <a:ahLst/>
            <a:cxnLst/>
            <a:rect l="l" t="t" r="r" b="b"/>
            <a:pathLst>
              <a:path w="2236432" h="1644709">
                <a:moveTo>
                  <a:pt x="0" y="0"/>
                </a:moveTo>
                <a:lnTo>
                  <a:pt x="2236432" y="0"/>
                </a:lnTo>
                <a:lnTo>
                  <a:pt x="2236432" y="1644709"/>
                </a:lnTo>
                <a:lnTo>
                  <a:pt x="0" y="16447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93458" y="3325099"/>
            <a:ext cx="6366683" cy="56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7"/>
              </a:lnSpc>
            </a:pPr>
            <a:r>
              <a:rPr lang="en-US" sz="3119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Voor</a:t>
            </a:r>
            <a:r>
              <a:rPr lang="en-US" sz="3119" b="1">
                <a:solidFill>
                  <a:srgbClr val="1A1E40"/>
                </a:solidFill>
                <a:latin typeface="Poppins Bold"/>
                <a:ea typeface="Poppins Bold"/>
                <a:cs typeface="Poppins Bold"/>
                <a:sym typeface="Poppins Bold"/>
              </a:rPr>
              <a:t> ons verblijf</a:t>
            </a:r>
            <a:r>
              <a:rPr lang="en-US" sz="3119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aan zee!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93262" y="731520"/>
            <a:ext cx="2228818" cy="479266"/>
          </a:xfrm>
          <a:custGeom>
            <a:avLst/>
            <a:gdLst/>
            <a:ahLst/>
            <a:cxnLst/>
            <a:rect l="l" t="t" r="r" b="b"/>
            <a:pathLst>
              <a:path w="2228818" h="479266">
                <a:moveTo>
                  <a:pt x="0" y="0"/>
                </a:moveTo>
                <a:lnTo>
                  <a:pt x="2228818" y="0"/>
                </a:lnTo>
                <a:lnTo>
                  <a:pt x="2228818" y="479266"/>
                </a:lnTo>
                <a:lnTo>
                  <a:pt x="0" y="479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520" y="1495820"/>
            <a:ext cx="8298446" cy="4323560"/>
          </a:xfrm>
          <a:custGeom>
            <a:avLst/>
            <a:gdLst/>
            <a:ahLst/>
            <a:cxnLst/>
            <a:rect l="l" t="t" r="r" b="b"/>
            <a:pathLst>
              <a:path w="8298446" h="4323560">
                <a:moveTo>
                  <a:pt x="0" y="0"/>
                </a:moveTo>
                <a:lnTo>
                  <a:pt x="8298446" y="0"/>
                </a:lnTo>
                <a:lnTo>
                  <a:pt x="8298446" y="4323560"/>
                </a:lnTo>
                <a:lnTo>
                  <a:pt x="0" y="4323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736" y="5670491"/>
            <a:ext cx="2236432" cy="1644709"/>
          </a:xfrm>
          <a:custGeom>
            <a:avLst/>
            <a:gdLst/>
            <a:ahLst/>
            <a:cxnLst/>
            <a:rect l="l" t="t" r="r" b="b"/>
            <a:pathLst>
              <a:path w="2236432" h="1644709">
                <a:moveTo>
                  <a:pt x="0" y="0"/>
                </a:moveTo>
                <a:lnTo>
                  <a:pt x="2236432" y="0"/>
                </a:lnTo>
                <a:lnTo>
                  <a:pt x="2236432" y="1644709"/>
                </a:lnTo>
                <a:lnTo>
                  <a:pt x="0" y="16447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4302313" y="2601902"/>
            <a:ext cx="1276177" cy="1912535"/>
          </a:xfrm>
          <a:prstGeom prst="line">
            <a:avLst/>
          </a:prstGeom>
          <a:ln w="76200" cap="flat">
            <a:solidFill>
              <a:srgbClr val="1A1E4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7" name="TextBox 7"/>
          <p:cNvSpPr txBox="1"/>
          <p:nvPr/>
        </p:nvSpPr>
        <p:spPr>
          <a:xfrm rot="3278307">
            <a:off x="4265623" y="3449254"/>
            <a:ext cx="850993" cy="37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 b="1">
                <a:solidFill>
                  <a:srgbClr val="1A1E4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500 m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5600" y="0"/>
            <a:ext cx="14325580" cy="10141071"/>
          </a:xfrm>
          <a:custGeom>
            <a:avLst/>
            <a:gdLst/>
            <a:ahLst/>
            <a:cxnLst/>
            <a:rect l="l" t="t" r="r" b="b"/>
            <a:pathLst>
              <a:path w="14325580" h="10141071">
                <a:moveTo>
                  <a:pt x="0" y="0"/>
                </a:moveTo>
                <a:lnTo>
                  <a:pt x="14325580" y="0"/>
                </a:lnTo>
                <a:lnTo>
                  <a:pt x="14325580" y="10141071"/>
                </a:lnTo>
                <a:lnTo>
                  <a:pt x="0" y="10141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13368">
            <a:off x="-258747" y="-1166149"/>
            <a:ext cx="6423382" cy="5967906"/>
          </a:xfrm>
          <a:custGeom>
            <a:avLst/>
            <a:gdLst/>
            <a:ahLst/>
            <a:cxnLst/>
            <a:rect l="l" t="t" r="r" b="b"/>
            <a:pathLst>
              <a:path w="6423382" h="5967906">
                <a:moveTo>
                  <a:pt x="0" y="0"/>
                </a:moveTo>
                <a:lnTo>
                  <a:pt x="6423382" y="0"/>
                </a:lnTo>
                <a:lnTo>
                  <a:pt x="6423382" y="5967906"/>
                </a:lnTo>
                <a:lnTo>
                  <a:pt x="0" y="5967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25600" y="0"/>
            <a:ext cx="14325580" cy="10141071"/>
          </a:xfrm>
          <a:custGeom>
            <a:avLst/>
            <a:gdLst/>
            <a:ahLst/>
            <a:cxnLst/>
            <a:rect l="l" t="t" r="r" b="b"/>
            <a:pathLst>
              <a:path w="14325580" h="10141071">
                <a:moveTo>
                  <a:pt x="0" y="0"/>
                </a:moveTo>
                <a:lnTo>
                  <a:pt x="14325580" y="0"/>
                </a:lnTo>
                <a:lnTo>
                  <a:pt x="14325580" y="10141071"/>
                </a:lnTo>
                <a:lnTo>
                  <a:pt x="0" y="10141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8640" y="2712629"/>
            <a:ext cx="1088440" cy="120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666" b="1" dirty="0">
                <a:solidFill>
                  <a:srgbClr val="FFD24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70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7080" y="3134996"/>
            <a:ext cx="897424" cy="31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piraten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" y="2619380"/>
            <a:ext cx="4328160" cy="305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1"/>
              </a:lnSpc>
            </a:pP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Dat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is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ruimte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voor maar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liefst</a:t>
            </a:r>
            <a:endParaRPr lang="en-US" sz="1815" dirty="0">
              <a:solidFill>
                <a:srgbClr val="1A1E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8640" y="1545904"/>
            <a:ext cx="4675187" cy="64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1"/>
              </a:lnSpc>
            </a:pP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Het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schip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staat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helemaal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en </a:t>
            </a:r>
            <a:r>
              <a:rPr lang="en-US" sz="1815" b="1" i="1" dirty="0" err="1">
                <a:solidFill>
                  <a:srgbClr val="FFD24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alleen</a:t>
            </a:r>
            <a:r>
              <a:rPr lang="en-US" sz="1815" b="1" i="1" dirty="0">
                <a:solidFill>
                  <a:srgbClr val="FFD24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voor </a:t>
            </a:r>
          </a:p>
          <a:p>
            <a:pPr algn="l">
              <a:lnSpc>
                <a:spcPts val="2541"/>
              </a:lnSpc>
            </a:pPr>
            <a:r>
              <a:rPr lang="en-US" sz="1815" b="1" i="1" dirty="0" err="1">
                <a:solidFill>
                  <a:srgbClr val="FFD24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onze</a:t>
            </a:r>
            <a:r>
              <a:rPr lang="en-US" sz="1815" b="1" i="1" dirty="0">
                <a:solidFill>
                  <a:srgbClr val="FFD24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815" b="1" i="1" dirty="0" err="1">
                <a:solidFill>
                  <a:srgbClr val="FFD24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bemanning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 ter </a:t>
            </a:r>
            <a:r>
              <a:rPr lang="en-US" sz="1815" dirty="0" err="1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beschikking</a:t>
            </a:r>
            <a:r>
              <a:rPr lang="en-US" sz="1815" dirty="0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936101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8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21892" y="-578734"/>
            <a:ext cx="19448439" cy="15169783"/>
          </a:xfrm>
          <a:custGeom>
            <a:avLst/>
            <a:gdLst/>
            <a:ahLst/>
            <a:cxnLst/>
            <a:rect l="l" t="t" r="r" b="b"/>
            <a:pathLst>
              <a:path w="19448439" h="15169783">
                <a:moveTo>
                  <a:pt x="0" y="0"/>
                </a:moveTo>
                <a:lnTo>
                  <a:pt x="19448440" y="0"/>
                </a:lnTo>
                <a:lnTo>
                  <a:pt x="19448440" y="15169783"/>
                </a:lnTo>
                <a:lnTo>
                  <a:pt x="0" y="15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0201" y="2837783"/>
            <a:ext cx="2798064" cy="279806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00" r="-25000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3465338" y="2837783"/>
            <a:ext cx="2798064" cy="279806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3308" r="-16691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515335" y="2837783"/>
            <a:ext cx="2798064" cy="2798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00" r="-25000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3078666" y="1744409"/>
            <a:ext cx="1297601" cy="67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</a:pPr>
            <a:r>
              <a:rPr lang="en-US" sz="3733" b="1">
                <a:solidFill>
                  <a:srgbClr val="FFD24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16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2211" y="1948232"/>
            <a:ext cx="1916592" cy="3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Deel één van de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5492" y="1948232"/>
            <a:ext cx="3957908" cy="305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kajuiten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met </a:t>
            </a: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andere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matrozen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8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21892" y="-578734"/>
            <a:ext cx="19448439" cy="15169783"/>
          </a:xfrm>
          <a:custGeom>
            <a:avLst/>
            <a:gdLst/>
            <a:ahLst/>
            <a:cxnLst/>
            <a:rect l="l" t="t" r="r" b="b"/>
            <a:pathLst>
              <a:path w="19448439" h="15169783">
                <a:moveTo>
                  <a:pt x="0" y="0"/>
                </a:moveTo>
                <a:lnTo>
                  <a:pt x="19448440" y="0"/>
                </a:lnTo>
                <a:lnTo>
                  <a:pt x="19448440" y="15169783"/>
                </a:lnTo>
                <a:lnTo>
                  <a:pt x="0" y="15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0201" y="1628035"/>
            <a:ext cx="2798064" cy="279806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5136" b="-25136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3465338" y="1628035"/>
            <a:ext cx="2798064" cy="279806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6286" b="-23986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515335" y="1628035"/>
            <a:ext cx="2798064" cy="2798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32920" b="-575"/>
              </a:stretch>
            </a:blipFill>
            <a:ln w="171450" cap="sq">
              <a:solidFill>
                <a:srgbClr val="FFD243"/>
              </a:solidFill>
              <a:prstDash val="solid"/>
              <a:miter/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803443" y="4730653"/>
            <a:ext cx="2071580" cy="638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Kamers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van</a:t>
            </a:r>
          </a:p>
          <a:p>
            <a:pPr algn="ctr">
              <a:lnSpc>
                <a:spcPts val="2541"/>
              </a:lnSpc>
            </a:pP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2 - 5 </a:t>
            </a: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endParaRPr lang="en-US" sz="1815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09886" y="4730653"/>
            <a:ext cx="1533828" cy="638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Lavabo op</a:t>
            </a:r>
          </a:p>
          <a:p>
            <a:pPr algn="ctr">
              <a:lnSpc>
                <a:spcPts val="2541"/>
              </a:lnSpc>
            </a:pP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elke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kamer</a:t>
            </a:r>
            <a:endParaRPr lang="en-US" sz="1815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60855" y="4730653"/>
            <a:ext cx="2600037" cy="956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Toiletten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en douches</a:t>
            </a:r>
          </a:p>
          <a:p>
            <a:pPr algn="ctr">
              <a:lnSpc>
                <a:spcPts val="2541"/>
              </a:lnSpc>
            </a:pP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 het </a:t>
            </a:r>
            <a:r>
              <a:rPr lang="en-US" sz="181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einde</a:t>
            </a: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van </a:t>
            </a:r>
          </a:p>
          <a:p>
            <a:pPr algn="ctr">
              <a:lnSpc>
                <a:spcPts val="2541"/>
              </a:lnSpc>
            </a:pPr>
            <a:r>
              <a:rPr lang="en-US" sz="181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gang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691788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6120" y="1858562"/>
            <a:ext cx="3979694" cy="3371035"/>
            <a:chOff x="0" y="0"/>
            <a:chExt cx="2374900" cy="20116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13403" r="-1340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518800" y="1847027"/>
            <a:ext cx="3310117" cy="3492214"/>
            <a:chOff x="0" y="0"/>
            <a:chExt cx="2077720" cy="2192020"/>
          </a:xfrm>
        </p:grpSpPr>
        <p:sp>
          <p:nvSpPr>
            <p:cNvPr id="5" name="Freeform 5"/>
            <p:cNvSpPr/>
            <p:nvPr/>
          </p:nvSpPr>
          <p:spPr>
            <a:xfrm>
              <a:off x="-7620" y="-2540"/>
              <a:ext cx="2085340" cy="2194560"/>
            </a:xfrm>
            <a:custGeom>
              <a:avLst/>
              <a:gdLst/>
              <a:ahLst/>
              <a:cxnLst/>
              <a:rect l="l" t="t" r="r" b="b"/>
              <a:pathLst>
                <a:path w="2085340" h="219456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0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0" y="270510"/>
                  </a:cubicBezTo>
                  <a:lnTo>
                    <a:pt x="1817370" y="270510"/>
                  </a:lnTo>
                  <a:cubicBezTo>
                    <a:pt x="1812290" y="265430"/>
                    <a:pt x="1807210" y="264160"/>
                    <a:pt x="1800860" y="267970"/>
                  </a:cubicBezTo>
                  <a:cubicBezTo>
                    <a:pt x="1799590" y="264160"/>
                    <a:pt x="1802130" y="259080"/>
                    <a:pt x="1797050" y="257810"/>
                  </a:cubicBezTo>
                  <a:lnTo>
                    <a:pt x="1797050" y="256540"/>
                  </a:lnTo>
                  <a:cubicBezTo>
                    <a:pt x="1799590" y="250190"/>
                    <a:pt x="1795780" y="246380"/>
                    <a:pt x="1790700" y="243840"/>
                  </a:cubicBezTo>
                  <a:cubicBezTo>
                    <a:pt x="1786890" y="241300"/>
                    <a:pt x="1785620" y="238760"/>
                    <a:pt x="1785620" y="234950"/>
                  </a:cubicBezTo>
                  <a:lnTo>
                    <a:pt x="1785620" y="229870"/>
                  </a:lnTo>
                  <a:cubicBezTo>
                    <a:pt x="1780540" y="228600"/>
                    <a:pt x="1778000" y="223520"/>
                    <a:pt x="1775460" y="219710"/>
                  </a:cubicBezTo>
                  <a:cubicBezTo>
                    <a:pt x="1774190" y="214630"/>
                    <a:pt x="1771650" y="210820"/>
                    <a:pt x="1769110" y="207010"/>
                  </a:cubicBezTo>
                  <a:cubicBezTo>
                    <a:pt x="1766570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0" y="182880"/>
                  </a:cubicBezTo>
                  <a:cubicBezTo>
                    <a:pt x="1756410" y="177800"/>
                    <a:pt x="1753870" y="173990"/>
                    <a:pt x="1750060" y="168910"/>
                  </a:cubicBezTo>
                  <a:cubicBezTo>
                    <a:pt x="1752600" y="165100"/>
                    <a:pt x="1755140" y="162560"/>
                    <a:pt x="1751330" y="158750"/>
                  </a:cubicBezTo>
                  <a:lnTo>
                    <a:pt x="1751330" y="156210"/>
                  </a:lnTo>
                  <a:cubicBezTo>
                    <a:pt x="1751330" y="154940"/>
                    <a:pt x="1750060" y="153670"/>
                    <a:pt x="1750060" y="152400"/>
                  </a:cubicBezTo>
                  <a:cubicBezTo>
                    <a:pt x="1748790" y="151130"/>
                    <a:pt x="1746250" y="149860"/>
                    <a:pt x="1744980" y="148590"/>
                  </a:cubicBezTo>
                  <a:cubicBezTo>
                    <a:pt x="1741170" y="144780"/>
                    <a:pt x="1738630" y="139700"/>
                    <a:pt x="1732280" y="142240"/>
                  </a:cubicBezTo>
                  <a:cubicBezTo>
                    <a:pt x="1729740" y="137160"/>
                    <a:pt x="1728470" y="132080"/>
                    <a:pt x="1727200" y="127000"/>
                  </a:cubicBezTo>
                  <a:cubicBezTo>
                    <a:pt x="1725930" y="123190"/>
                    <a:pt x="1724660" y="120650"/>
                    <a:pt x="1723390" y="116840"/>
                  </a:cubicBezTo>
                  <a:lnTo>
                    <a:pt x="1723390" y="115570"/>
                  </a:lnTo>
                  <a:cubicBezTo>
                    <a:pt x="1725930" y="110490"/>
                    <a:pt x="1722120" y="106680"/>
                    <a:pt x="1722120" y="102870"/>
                  </a:cubicBezTo>
                  <a:cubicBezTo>
                    <a:pt x="1722120" y="100330"/>
                    <a:pt x="1719580" y="97790"/>
                    <a:pt x="1718310" y="95250"/>
                  </a:cubicBezTo>
                  <a:cubicBezTo>
                    <a:pt x="1717040" y="91440"/>
                    <a:pt x="1713230" y="88900"/>
                    <a:pt x="1713230" y="85090"/>
                  </a:cubicBezTo>
                  <a:lnTo>
                    <a:pt x="1713230" y="64770"/>
                  </a:lnTo>
                  <a:cubicBezTo>
                    <a:pt x="1711960" y="57150"/>
                    <a:pt x="1709420" y="53340"/>
                    <a:pt x="1700530" y="52070"/>
                  </a:cubicBezTo>
                  <a:cubicBezTo>
                    <a:pt x="1699260" y="52070"/>
                    <a:pt x="1697990" y="52070"/>
                    <a:pt x="1697990" y="50800"/>
                  </a:cubicBezTo>
                  <a:cubicBezTo>
                    <a:pt x="1695450" y="46990"/>
                    <a:pt x="1691640" y="45720"/>
                    <a:pt x="1686560" y="44450"/>
                  </a:cubicBezTo>
                  <a:cubicBezTo>
                    <a:pt x="1682750" y="44450"/>
                    <a:pt x="1680210" y="44450"/>
                    <a:pt x="1677670" y="45720"/>
                  </a:cubicBezTo>
                  <a:cubicBezTo>
                    <a:pt x="1671320" y="49530"/>
                    <a:pt x="1664970" y="53340"/>
                    <a:pt x="1659890" y="58420"/>
                  </a:cubicBezTo>
                  <a:cubicBezTo>
                    <a:pt x="1653540" y="63500"/>
                    <a:pt x="1648460" y="67310"/>
                    <a:pt x="1640840" y="63500"/>
                  </a:cubicBezTo>
                  <a:lnTo>
                    <a:pt x="1638300" y="63500"/>
                  </a:lnTo>
                  <a:cubicBezTo>
                    <a:pt x="1635760" y="62230"/>
                    <a:pt x="1631950" y="60960"/>
                    <a:pt x="1629410" y="59690"/>
                  </a:cubicBezTo>
                  <a:cubicBezTo>
                    <a:pt x="1628140" y="60960"/>
                    <a:pt x="1626870" y="62230"/>
                    <a:pt x="1623060" y="60960"/>
                  </a:cubicBezTo>
                  <a:cubicBezTo>
                    <a:pt x="1615440" y="59690"/>
                    <a:pt x="1609090" y="58420"/>
                    <a:pt x="1602740" y="53340"/>
                  </a:cubicBezTo>
                  <a:cubicBezTo>
                    <a:pt x="1601470" y="52070"/>
                    <a:pt x="1598930" y="52070"/>
                    <a:pt x="1597660" y="52070"/>
                  </a:cubicBezTo>
                  <a:cubicBezTo>
                    <a:pt x="1592580" y="50800"/>
                    <a:pt x="1586230" y="49530"/>
                    <a:pt x="1579880" y="46990"/>
                  </a:cubicBezTo>
                  <a:cubicBezTo>
                    <a:pt x="1584960" y="43180"/>
                    <a:pt x="1583690" y="40640"/>
                    <a:pt x="1581150" y="38100"/>
                  </a:cubicBezTo>
                  <a:cubicBezTo>
                    <a:pt x="1577340" y="33020"/>
                    <a:pt x="1572260" y="33020"/>
                    <a:pt x="1568450" y="35560"/>
                  </a:cubicBezTo>
                  <a:cubicBezTo>
                    <a:pt x="1559560" y="39370"/>
                    <a:pt x="1550670" y="44450"/>
                    <a:pt x="1540510" y="48260"/>
                  </a:cubicBezTo>
                  <a:cubicBezTo>
                    <a:pt x="1536700" y="50800"/>
                    <a:pt x="1531620" y="52070"/>
                    <a:pt x="1526540" y="53340"/>
                  </a:cubicBezTo>
                  <a:cubicBezTo>
                    <a:pt x="1522730" y="54610"/>
                    <a:pt x="1518920" y="53340"/>
                    <a:pt x="1515110" y="54610"/>
                  </a:cubicBezTo>
                  <a:cubicBezTo>
                    <a:pt x="1511300" y="55880"/>
                    <a:pt x="1507490" y="57150"/>
                    <a:pt x="1502410" y="55880"/>
                  </a:cubicBezTo>
                  <a:cubicBezTo>
                    <a:pt x="1501140" y="55880"/>
                    <a:pt x="1498600" y="57150"/>
                    <a:pt x="1497330" y="57150"/>
                  </a:cubicBezTo>
                  <a:cubicBezTo>
                    <a:pt x="1494790" y="58420"/>
                    <a:pt x="1493520" y="59690"/>
                    <a:pt x="1490980" y="58420"/>
                  </a:cubicBezTo>
                  <a:cubicBezTo>
                    <a:pt x="1485900" y="58420"/>
                    <a:pt x="1483360" y="60960"/>
                    <a:pt x="1480820" y="63500"/>
                  </a:cubicBezTo>
                  <a:cubicBezTo>
                    <a:pt x="1478280" y="66040"/>
                    <a:pt x="1475740" y="71120"/>
                    <a:pt x="1473200" y="72390"/>
                  </a:cubicBezTo>
                  <a:cubicBezTo>
                    <a:pt x="1469390" y="73660"/>
                    <a:pt x="1466850" y="76200"/>
                    <a:pt x="1464310" y="78740"/>
                  </a:cubicBezTo>
                  <a:cubicBezTo>
                    <a:pt x="1461770" y="81280"/>
                    <a:pt x="1459230" y="82550"/>
                    <a:pt x="1456690" y="83820"/>
                  </a:cubicBezTo>
                  <a:cubicBezTo>
                    <a:pt x="1452880" y="86360"/>
                    <a:pt x="1449070" y="87630"/>
                    <a:pt x="1445260" y="90170"/>
                  </a:cubicBezTo>
                  <a:cubicBezTo>
                    <a:pt x="1441450" y="93980"/>
                    <a:pt x="1436370" y="96520"/>
                    <a:pt x="1431290" y="96520"/>
                  </a:cubicBezTo>
                  <a:cubicBezTo>
                    <a:pt x="1426210" y="97790"/>
                    <a:pt x="1419860" y="97790"/>
                    <a:pt x="1414780" y="101600"/>
                  </a:cubicBezTo>
                  <a:cubicBezTo>
                    <a:pt x="1414780" y="101600"/>
                    <a:pt x="1413510" y="102870"/>
                    <a:pt x="1412240" y="102870"/>
                  </a:cubicBezTo>
                  <a:cubicBezTo>
                    <a:pt x="1407160" y="102870"/>
                    <a:pt x="1402080" y="101600"/>
                    <a:pt x="1397000" y="101600"/>
                  </a:cubicBezTo>
                  <a:cubicBezTo>
                    <a:pt x="1393190" y="101600"/>
                    <a:pt x="1386840" y="100330"/>
                    <a:pt x="1384300" y="106680"/>
                  </a:cubicBezTo>
                  <a:cubicBezTo>
                    <a:pt x="1384300" y="106680"/>
                    <a:pt x="1383030" y="107950"/>
                    <a:pt x="1381760" y="107950"/>
                  </a:cubicBezTo>
                  <a:cubicBezTo>
                    <a:pt x="1377950" y="109220"/>
                    <a:pt x="1374140" y="111760"/>
                    <a:pt x="1370330" y="113030"/>
                  </a:cubicBezTo>
                  <a:cubicBezTo>
                    <a:pt x="1370330" y="115570"/>
                    <a:pt x="1366520" y="116840"/>
                    <a:pt x="1363980" y="116840"/>
                  </a:cubicBezTo>
                  <a:cubicBezTo>
                    <a:pt x="1352550" y="115570"/>
                    <a:pt x="1342390" y="115570"/>
                    <a:pt x="1330960" y="111760"/>
                  </a:cubicBezTo>
                  <a:cubicBezTo>
                    <a:pt x="1325880" y="110490"/>
                    <a:pt x="1320800" y="107950"/>
                    <a:pt x="1314450" y="105410"/>
                  </a:cubicBezTo>
                  <a:cubicBezTo>
                    <a:pt x="1313180" y="105410"/>
                    <a:pt x="1311910" y="104140"/>
                    <a:pt x="1310640" y="104140"/>
                  </a:cubicBezTo>
                  <a:cubicBezTo>
                    <a:pt x="1301750" y="104140"/>
                    <a:pt x="1292860" y="105410"/>
                    <a:pt x="1282700" y="105410"/>
                  </a:cubicBezTo>
                  <a:lnTo>
                    <a:pt x="1281430" y="105410"/>
                  </a:lnTo>
                  <a:cubicBezTo>
                    <a:pt x="1276350" y="102870"/>
                    <a:pt x="1270000" y="104140"/>
                    <a:pt x="1264920" y="107950"/>
                  </a:cubicBezTo>
                  <a:cubicBezTo>
                    <a:pt x="1263650" y="109220"/>
                    <a:pt x="1261110" y="110490"/>
                    <a:pt x="1259840" y="110490"/>
                  </a:cubicBezTo>
                  <a:cubicBezTo>
                    <a:pt x="1253490" y="109220"/>
                    <a:pt x="1248410" y="107950"/>
                    <a:pt x="1242060" y="106680"/>
                  </a:cubicBezTo>
                  <a:cubicBezTo>
                    <a:pt x="1235710" y="105410"/>
                    <a:pt x="1230630" y="104140"/>
                    <a:pt x="1224280" y="104140"/>
                  </a:cubicBezTo>
                  <a:cubicBezTo>
                    <a:pt x="1219200" y="104140"/>
                    <a:pt x="1214120" y="102870"/>
                    <a:pt x="1209040" y="100330"/>
                  </a:cubicBezTo>
                  <a:cubicBezTo>
                    <a:pt x="1203960" y="97790"/>
                    <a:pt x="1198880" y="96520"/>
                    <a:pt x="1193800" y="93980"/>
                  </a:cubicBezTo>
                  <a:cubicBezTo>
                    <a:pt x="1191260" y="92710"/>
                    <a:pt x="1187450" y="92710"/>
                    <a:pt x="1183640" y="91440"/>
                  </a:cubicBezTo>
                  <a:cubicBezTo>
                    <a:pt x="1183640" y="87630"/>
                    <a:pt x="1184910" y="85090"/>
                    <a:pt x="1184910" y="82550"/>
                  </a:cubicBezTo>
                  <a:cubicBezTo>
                    <a:pt x="1178560" y="85090"/>
                    <a:pt x="1174750" y="83820"/>
                    <a:pt x="1170940" y="81280"/>
                  </a:cubicBezTo>
                  <a:cubicBezTo>
                    <a:pt x="1168400" y="80010"/>
                    <a:pt x="1164590" y="80010"/>
                    <a:pt x="1162050" y="78740"/>
                  </a:cubicBezTo>
                  <a:lnTo>
                    <a:pt x="1158240" y="78740"/>
                  </a:lnTo>
                  <a:cubicBezTo>
                    <a:pt x="1153160" y="76200"/>
                    <a:pt x="1146810" y="76200"/>
                    <a:pt x="1140460" y="76200"/>
                  </a:cubicBezTo>
                  <a:cubicBezTo>
                    <a:pt x="1132840" y="76200"/>
                    <a:pt x="1123950" y="74930"/>
                    <a:pt x="1116330" y="69850"/>
                  </a:cubicBezTo>
                  <a:cubicBezTo>
                    <a:pt x="1109980" y="66040"/>
                    <a:pt x="1102360" y="63500"/>
                    <a:pt x="1094740" y="64770"/>
                  </a:cubicBezTo>
                  <a:cubicBezTo>
                    <a:pt x="1090930" y="66040"/>
                    <a:pt x="1087120" y="68580"/>
                    <a:pt x="1083310" y="69850"/>
                  </a:cubicBezTo>
                  <a:cubicBezTo>
                    <a:pt x="1076960" y="72390"/>
                    <a:pt x="1071880" y="77470"/>
                    <a:pt x="1065530" y="80010"/>
                  </a:cubicBezTo>
                  <a:cubicBezTo>
                    <a:pt x="1059180" y="82550"/>
                    <a:pt x="1051560" y="85090"/>
                    <a:pt x="1043940" y="87630"/>
                  </a:cubicBezTo>
                  <a:cubicBezTo>
                    <a:pt x="1040130" y="88900"/>
                    <a:pt x="1036320" y="91440"/>
                    <a:pt x="1032510" y="92710"/>
                  </a:cubicBezTo>
                  <a:cubicBezTo>
                    <a:pt x="1026160" y="95250"/>
                    <a:pt x="1021080" y="96520"/>
                    <a:pt x="1014730" y="99060"/>
                  </a:cubicBezTo>
                  <a:cubicBezTo>
                    <a:pt x="1010920" y="100330"/>
                    <a:pt x="1005840" y="104140"/>
                    <a:pt x="1002030" y="105410"/>
                  </a:cubicBezTo>
                  <a:cubicBezTo>
                    <a:pt x="994410" y="107950"/>
                    <a:pt x="986790" y="111760"/>
                    <a:pt x="977900" y="113030"/>
                  </a:cubicBezTo>
                  <a:cubicBezTo>
                    <a:pt x="974090" y="114300"/>
                    <a:pt x="972820" y="116840"/>
                    <a:pt x="970280" y="118110"/>
                  </a:cubicBezTo>
                  <a:lnTo>
                    <a:pt x="958850" y="121920"/>
                  </a:lnTo>
                  <a:cubicBezTo>
                    <a:pt x="951230" y="124460"/>
                    <a:pt x="944880" y="127000"/>
                    <a:pt x="937260" y="128270"/>
                  </a:cubicBezTo>
                  <a:cubicBezTo>
                    <a:pt x="933450" y="129540"/>
                    <a:pt x="928370" y="130810"/>
                    <a:pt x="924560" y="132080"/>
                  </a:cubicBezTo>
                  <a:cubicBezTo>
                    <a:pt x="923290" y="132080"/>
                    <a:pt x="923290" y="133350"/>
                    <a:pt x="922020" y="133350"/>
                  </a:cubicBezTo>
                  <a:cubicBezTo>
                    <a:pt x="919480" y="135890"/>
                    <a:pt x="916940" y="138430"/>
                    <a:pt x="913130" y="139700"/>
                  </a:cubicBezTo>
                  <a:cubicBezTo>
                    <a:pt x="906780" y="142240"/>
                    <a:pt x="900430" y="144780"/>
                    <a:pt x="894080" y="146050"/>
                  </a:cubicBezTo>
                  <a:cubicBezTo>
                    <a:pt x="891540" y="147320"/>
                    <a:pt x="887730" y="147320"/>
                    <a:pt x="885190" y="147320"/>
                  </a:cubicBezTo>
                  <a:cubicBezTo>
                    <a:pt x="877570" y="148590"/>
                    <a:pt x="869950" y="152400"/>
                    <a:pt x="862330" y="154940"/>
                  </a:cubicBezTo>
                  <a:cubicBezTo>
                    <a:pt x="855980" y="157480"/>
                    <a:pt x="849630" y="158750"/>
                    <a:pt x="844550" y="161290"/>
                  </a:cubicBezTo>
                  <a:cubicBezTo>
                    <a:pt x="836930" y="163830"/>
                    <a:pt x="829310" y="166370"/>
                    <a:pt x="825500" y="173990"/>
                  </a:cubicBezTo>
                  <a:cubicBezTo>
                    <a:pt x="825500" y="175260"/>
                    <a:pt x="822960" y="175260"/>
                    <a:pt x="822960" y="175260"/>
                  </a:cubicBezTo>
                  <a:cubicBezTo>
                    <a:pt x="819150" y="176530"/>
                    <a:pt x="814070" y="177800"/>
                    <a:pt x="810260" y="179070"/>
                  </a:cubicBezTo>
                  <a:cubicBezTo>
                    <a:pt x="808990" y="180340"/>
                    <a:pt x="807720" y="179070"/>
                    <a:pt x="807720" y="177800"/>
                  </a:cubicBezTo>
                  <a:cubicBezTo>
                    <a:pt x="806450" y="172720"/>
                    <a:pt x="806450" y="166370"/>
                    <a:pt x="798830" y="163830"/>
                  </a:cubicBezTo>
                  <a:lnTo>
                    <a:pt x="797560" y="162560"/>
                  </a:lnTo>
                  <a:cubicBezTo>
                    <a:pt x="797560" y="156210"/>
                    <a:pt x="792480" y="153670"/>
                    <a:pt x="787400" y="151130"/>
                  </a:cubicBezTo>
                  <a:cubicBezTo>
                    <a:pt x="782320" y="148590"/>
                    <a:pt x="778510" y="147320"/>
                    <a:pt x="774700" y="142240"/>
                  </a:cubicBezTo>
                  <a:cubicBezTo>
                    <a:pt x="772160" y="138430"/>
                    <a:pt x="767080" y="135890"/>
                    <a:pt x="763270" y="132080"/>
                  </a:cubicBezTo>
                  <a:cubicBezTo>
                    <a:pt x="759460" y="129540"/>
                    <a:pt x="754380" y="128270"/>
                    <a:pt x="751840" y="123190"/>
                  </a:cubicBezTo>
                  <a:cubicBezTo>
                    <a:pt x="750570" y="120650"/>
                    <a:pt x="748030" y="119380"/>
                    <a:pt x="745490" y="116840"/>
                  </a:cubicBezTo>
                  <a:cubicBezTo>
                    <a:pt x="746760" y="116840"/>
                    <a:pt x="744220" y="116840"/>
                    <a:pt x="742950" y="115570"/>
                  </a:cubicBezTo>
                  <a:cubicBezTo>
                    <a:pt x="741680" y="114300"/>
                    <a:pt x="740410" y="114300"/>
                    <a:pt x="739140" y="113030"/>
                  </a:cubicBezTo>
                  <a:cubicBezTo>
                    <a:pt x="737870" y="110490"/>
                    <a:pt x="736600" y="107950"/>
                    <a:pt x="732790" y="107950"/>
                  </a:cubicBezTo>
                  <a:cubicBezTo>
                    <a:pt x="731520" y="107950"/>
                    <a:pt x="730250" y="106680"/>
                    <a:pt x="728980" y="105410"/>
                  </a:cubicBezTo>
                  <a:cubicBezTo>
                    <a:pt x="727710" y="105410"/>
                    <a:pt x="726440" y="104140"/>
                    <a:pt x="723900" y="104140"/>
                  </a:cubicBezTo>
                  <a:lnTo>
                    <a:pt x="708660" y="96520"/>
                  </a:lnTo>
                  <a:cubicBezTo>
                    <a:pt x="704850" y="93980"/>
                    <a:pt x="701040" y="90170"/>
                    <a:pt x="695960" y="88900"/>
                  </a:cubicBezTo>
                  <a:cubicBezTo>
                    <a:pt x="688340" y="86360"/>
                    <a:pt x="681990" y="82550"/>
                    <a:pt x="676910" y="76200"/>
                  </a:cubicBezTo>
                  <a:cubicBezTo>
                    <a:pt x="671830" y="69850"/>
                    <a:pt x="665480" y="66040"/>
                    <a:pt x="657860" y="62230"/>
                  </a:cubicBezTo>
                  <a:cubicBezTo>
                    <a:pt x="654050" y="59690"/>
                    <a:pt x="650240" y="58420"/>
                    <a:pt x="647700" y="57150"/>
                  </a:cubicBezTo>
                  <a:cubicBezTo>
                    <a:pt x="642620" y="53340"/>
                    <a:pt x="636270" y="50800"/>
                    <a:pt x="629920" y="48260"/>
                  </a:cubicBezTo>
                  <a:cubicBezTo>
                    <a:pt x="632460" y="44450"/>
                    <a:pt x="631190" y="44450"/>
                    <a:pt x="628650" y="43180"/>
                  </a:cubicBezTo>
                  <a:cubicBezTo>
                    <a:pt x="626110" y="41910"/>
                    <a:pt x="623570" y="41910"/>
                    <a:pt x="622300" y="40640"/>
                  </a:cubicBezTo>
                  <a:cubicBezTo>
                    <a:pt x="621030" y="36830"/>
                    <a:pt x="617220" y="36830"/>
                    <a:pt x="614680" y="34290"/>
                  </a:cubicBezTo>
                  <a:cubicBezTo>
                    <a:pt x="610870" y="30480"/>
                    <a:pt x="605790" y="26670"/>
                    <a:pt x="601980" y="22860"/>
                  </a:cubicBezTo>
                  <a:cubicBezTo>
                    <a:pt x="600710" y="21590"/>
                    <a:pt x="599440" y="20320"/>
                    <a:pt x="598170" y="20320"/>
                  </a:cubicBezTo>
                  <a:cubicBezTo>
                    <a:pt x="588010" y="19050"/>
                    <a:pt x="580390" y="12700"/>
                    <a:pt x="571500" y="8890"/>
                  </a:cubicBezTo>
                  <a:cubicBezTo>
                    <a:pt x="570230" y="7620"/>
                    <a:pt x="567690" y="6350"/>
                    <a:pt x="566420" y="6350"/>
                  </a:cubicBezTo>
                  <a:cubicBezTo>
                    <a:pt x="561340" y="6350"/>
                    <a:pt x="556260" y="7620"/>
                    <a:pt x="549910" y="7620"/>
                  </a:cubicBezTo>
                  <a:cubicBezTo>
                    <a:pt x="544830" y="7620"/>
                    <a:pt x="538480" y="6350"/>
                    <a:pt x="533400" y="5080"/>
                  </a:cubicBezTo>
                  <a:cubicBezTo>
                    <a:pt x="528320" y="3810"/>
                    <a:pt x="523240" y="3810"/>
                    <a:pt x="518160" y="1270"/>
                  </a:cubicBezTo>
                  <a:cubicBezTo>
                    <a:pt x="513080" y="0"/>
                    <a:pt x="509270" y="2540"/>
                    <a:pt x="505460" y="1270"/>
                  </a:cubicBezTo>
                  <a:cubicBezTo>
                    <a:pt x="502920" y="2540"/>
                    <a:pt x="496570" y="5080"/>
                    <a:pt x="492760" y="7620"/>
                  </a:cubicBezTo>
                  <a:cubicBezTo>
                    <a:pt x="487680" y="10160"/>
                    <a:pt x="482600" y="13970"/>
                    <a:pt x="477520" y="17780"/>
                  </a:cubicBezTo>
                  <a:cubicBezTo>
                    <a:pt x="471170" y="21590"/>
                    <a:pt x="463550" y="25400"/>
                    <a:pt x="455930" y="29210"/>
                  </a:cubicBezTo>
                  <a:cubicBezTo>
                    <a:pt x="454660" y="30480"/>
                    <a:pt x="452120" y="30480"/>
                    <a:pt x="449580" y="29210"/>
                  </a:cubicBezTo>
                  <a:cubicBezTo>
                    <a:pt x="447040" y="27940"/>
                    <a:pt x="444500" y="29210"/>
                    <a:pt x="441960" y="30480"/>
                  </a:cubicBezTo>
                  <a:cubicBezTo>
                    <a:pt x="438150" y="33020"/>
                    <a:pt x="433070" y="34290"/>
                    <a:pt x="429260" y="36830"/>
                  </a:cubicBezTo>
                  <a:cubicBezTo>
                    <a:pt x="422910" y="41910"/>
                    <a:pt x="416560" y="48260"/>
                    <a:pt x="407670" y="49530"/>
                  </a:cubicBezTo>
                  <a:cubicBezTo>
                    <a:pt x="402590" y="49530"/>
                    <a:pt x="397510" y="53340"/>
                    <a:pt x="392430" y="53340"/>
                  </a:cubicBezTo>
                  <a:cubicBezTo>
                    <a:pt x="388620" y="53340"/>
                    <a:pt x="386080" y="53340"/>
                    <a:pt x="382270" y="54610"/>
                  </a:cubicBezTo>
                  <a:cubicBezTo>
                    <a:pt x="377190" y="55880"/>
                    <a:pt x="372110" y="58420"/>
                    <a:pt x="365760" y="58420"/>
                  </a:cubicBezTo>
                  <a:cubicBezTo>
                    <a:pt x="358140" y="58420"/>
                    <a:pt x="351790" y="62230"/>
                    <a:pt x="344170" y="64770"/>
                  </a:cubicBezTo>
                  <a:cubicBezTo>
                    <a:pt x="336550" y="68580"/>
                    <a:pt x="330200" y="72390"/>
                    <a:pt x="322580" y="76200"/>
                  </a:cubicBezTo>
                  <a:cubicBezTo>
                    <a:pt x="317500" y="78740"/>
                    <a:pt x="312420" y="78740"/>
                    <a:pt x="306070" y="77470"/>
                  </a:cubicBezTo>
                  <a:cubicBezTo>
                    <a:pt x="302260" y="77470"/>
                    <a:pt x="299720" y="76200"/>
                    <a:pt x="297180" y="78740"/>
                  </a:cubicBezTo>
                  <a:lnTo>
                    <a:pt x="285750" y="86360"/>
                  </a:lnTo>
                  <a:cubicBezTo>
                    <a:pt x="280670" y="90170"/>
                    <a:pt x="276860" y="95250"/>
                    <a:pt x="273050" y="99060"/>
                  </a:cubicBezTo>
                  <a:cubicBezTo>
                    <a:pt x="267970" y="105410"/>
                    <a:pt x="265430" y="113030"/>
                    <a:pt x="257810" y="116840"/>
                  </a:cubicBezTo>
                  <a:cubicBezTo>
                    <a:pt x="256540" y="118110"/>
                    <a:pt x="255270" y="120650"/>
                    <a:pt x="254000" y="123190"/>
                  </a:cubicBezTo>
                  <a:cubicBezTo>
                    <a:pt x="252730" y="124460"/>
                    <a:pt x="252730" y="125730"/>
                    <a:pt x="251460" y="127000"/>
                  </a:cubicBezTo>
                  <a:cubicBezTo>
                    <a:pt x="247650" y="130810"/>
                    <a:pt x="243840" y="134620"/>
                    <a:pt x="241300" y="139700"/>
                  </a:cubicBezTo>
                  <a:cubicBezTo>
                    <a:pt x="238760" y="144780"/>
                    <a:pt x="232410" y="146050"/>
                    <a:pt x="229870" y="149860"/>
                  </a:cubicBezTo>
                  <a:cubicBezTo>
                    <a:pt x="226060" y="154940"/>
                    <a:pt x="218440" y="157480"/>
                    <a:pt x="213360" y="160020"/>
                  </a:cubicBezTo>
                  <a:cubicBezTo>
                    <a:pt x="205740" y="163830"/>
                    <a:pt x="199390" y="168910"/>
                    <a:pt x="195580" y="176530"/>
                  </a:cubicBezTo>
                  <a:cubicBezTo>
                    <a:pt x="195580" y="177800"/>
                    <a:pt x="195580" y="177800"/>
                    <a:pt x="194310" y="179070"/>
                  </a:cubicBezTo>
                  <a:cubicBezTo>
                    <a:pt x="185420" y="184150"/>
                    <a:pt x="176530" y="187960"/>
                    <a:pt x="167640" y="193040"/>
                  </a:cubicBezTo>
                  <a:cubicBezTo>
                    <a:pt x="161290" y="196850"/>
                    <a:pt x="153670" y="196850"/>
                    <a:pt x="147320" y="201930"/>
                  </a:cubicBezTo>
                  <a:cubicBezTo>
                    <a:pt x="144780" y="204470"/>
                    <a:pt x="140970" y="205740"/>
                    <a:pt x="137160" y="207010"/>
                  </a:cubicBezTo>
                  <a:cubicBezTo>
                    <a:pt x="129540" y="210820"/>
                    <a:pt x="121920" y="212090"/>
                    <a:pt x="116840" y="218440"/>
                  </a:cubicBezTo>
                  <a:cubicBezTo>
                    <a:pt x="110490" y="226060"/>
                    <a:pt x="101600" y="228600"/>
                    <a:pt x="95250" y="233680"/>
                  </a:cubicBezTo>
                  <a:cubicBezTo>
                    <a:pt x="86360" y="240030"/>
                    <a:pt x="77470" y="246380"/>
                    <a:pt x="68580" y="254000"/>
                  </a:cubicBezTo>
                  <a:cubicBezTo>
                    <a:pt x="63500" y="256540"/>
                    <a:pt x="58420" y="257810"/>
                    <a:pt x="53340" y="255270"/>
                  </a:cubicBezTo>
                  <a:cubicBezTo>
                    <a:pt x="50800" y="254000"/>
                    <a:pt x="48260" y="252730"/>
                    <a:pt x="46990" y="254000"/>
                  </a:cubicBezTo>
                  <a:cubicBezTo>
                    <a:pt x="41910" y="257810"/>
                    <a:pt x="35560" y="259080"/>
                    <a:pt x="29210" y="260350"/>
                  </a:cubicBezTo>
                  <a:cubicBezTo>
                    <a:pt x="27940" y="260350"/>
                    <a:pt x="26670" y="261620"/>
                    <a:pt x="25400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0"/>
                    <a:pt x="381000" y="2128520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0"/>
                  </a:cubicBezTo>
                  <a:cubicBezTo>
                    <a:pt x="426720" y="2125980"/>
                    <a:pt x="427990" y="2127250"/>
                    <a:pt x="429260" y="2125980"/>
                  </a:cubicBezTo>
                  <a:cubicBezTo>
                    <a:pt x="435610" y="2124710"/>
                    <a:pt x="440690" y="2122170"/>
                    <a:pt x="447040" y="2123440"/>
                  </a:cubicBezTo>
                  <a:cubicBezTo>
                    <a:pt x="452120" y="2124710"/>
                    <a:pt x="455930" y="2125980"/>
                    <a:pt x="461010" y="2127250"/>
                  </a:cubicBezTo>
                  <a:cubicBezTo>
                    <a:pt x="466090" y="2128520"/>
                    <a:pt x="469900" y="2129790"/>
                    <a:pt x="474980" y="2131060"/>
                  </a:cubicBezTo>
                  <a:cubicBezTo>
                    <a:pt x="481330" y="2132330"/>
                    <a:pt x="487680" y="2132330"/>
                    <a:pt x="492760" y="2133600"/>
                  </a:cubicBezTo>
                  <a:cubicBezTo>
                    <a:pt x="499110" y="2134870"/>
                    <a:pt x="502920" y="2139950"/>
                    <a:pt x="509270" y="2139950"/>
                  </a:cubicBezTo>
                  <a:cubicBezTo>
                    <a:pt x="515620" y="2139950"/>
                    <a:pt x="520700" y="2143760"/>
                    <a:pt x="527050" y="2146300"/>
                  </a:cubicBezTo>
                  <a:cubicBezTo>
                    <a:pt x="529590" y="2147570"/>
                    <a:pt x="532130" y="2147570"/>
                    <a:pt x="535940" y="2148840"/>
                  </a:cubicBezTo>
                  <a:cubicBezTo>
                    <a:pt x="543560" y="2150110"/>
                    <a:pt x="549910" y="2150110"/>
                    <a:pt x="557530" y="2151380"/>
                  </a:cubicBezTo>
                  <a:cubicBezTo>
                    <a:pt x="563880" y="2152650"/>
                    <a:pt x="570230" y="2155190"/>
                    <a:pt x="576580" y="2153920"/>
                  </a:cubicBezTo>
                  <a:cubicBezTo>
                    <a:pt x="586740" y="2152650"/>
                    <a:pt x="594360" y="2155190"/>
                    <a:pt x="603250" y="2157730"/>
                  </a:cubicBezTo>
                  <a:cubicBezTo>
                    <a:pt x="609600" y="2159000"/>
                    <a:pt x="614680" y="2162810"/>
                    <a:pt x="621030" y="2162810"/>
                  </a:cubicBezTo>
                  <a:cubicBezTo>
                    <a:pt x="628650" y="2164080"/>
                    <a:pt x="636270" y="2165350"/>
                    <a:pt x="641350" y="2170430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0"/>
                    <a:pt x="652780" y="2170430"/>
                    <a:pt x="656590" y="2171700"/>
                  </a:cubicBezTo>
                  <a:cubicBezTo>
                    <a:pt x="664210" y="2172970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0"/>
                    <a:pt x="1070610" y="2120900"/>
                  </a:cubicBezTo>
                  <a:cubicBezTo>
                    <a:pt x="1071880" y="2119630"/>
                    <a:pt x="1073150" y="2117090"/>
                    <a:pt x="1075690" y="2115820"/>
                  </a:cubicBezTo>
                  <a:cubicBezTo>
                    <a:pt x="1084580" y="2109470"/>
                    <a:pt x="1093470" y="2104390"/>
                    <a:pt x="1102360" y="2098040"/>
                  </a:cubicBezTo>
                  <a:cubicBezTo>
                    <a:pt x="1106170" y="2095500"/>
                    <a:pt x="1112520" y="2092960"/>
                    <a:pt x="1112520" y="2085340"/>
                  </a:cubicBezTo>
                  <a:cubicBezTo>
                    <a:pt x="1112520" y="2077720"/>
                    <a:pt x="1120140" y="2075180"/>
                    <a:pt x="1125220" y="2072640"/>
                  </a:cubicBezTo>
                  <a:cubicBezTo>
                    <a:pt x="1129030" y="2070100"/>
                    <a:pt x="1134110" y="2070100"/>
                    <a:pt x="1139190" y="2068830"/>
                  </a:cubicBezTo>
                  <a:cubicBezTo>
                    <a:pt x="1141730" y="2068830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0"/>
                  </a:cubicBezTo>
                  <a:cubicBezTo>
                    <a:pt x="1153160" y="2063750"/>
                    <a:pt x="1154430" y="2063750"/>
                    <a:pt x="1155700" y="2062480"/>
                  </a:cubicBezTo>
                  <a:cubicBezTo>
                    <a:pt x="1158240" y="2061210"/>
                    <a:pt x="1160780" y="2059940"/>
                    <a:pt x="1162050" y="2058670"/>
                  </a:cubicBezTo>
                  <a:lnTo>
                    <a:pt x="1169670" y="2058670"/>
                  </a:lnTo>
                  <a:cubicBezTo>
                    <a:pt x="1174750" y="2061210"/>
                    <a:pt x="1178560" y="2063750"/>
                    <a:pt x="1182370" y="2065020"/>
                  </a:cubicBezTo>
                  <a:cubicBezTo>
                    <a:pt x="1182370" y="2065020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0"/>
                  </a:cubicBezTo>
                  <a:cubicBezTo>
                    <a:pt x="1242060" y="2053590"/>
                    <a:pt x="1245870" y="2053590"/>
                    <a:pt x="1248410" y="2054860"/>
                  </a:cubicBezTo>
                  <a:cubicBezTo>
                    <a:pt x="1252220" y="2057400"/>
                    <a:pt x="1256030" y="2057400"/>
                    <a:pt x="1259840" y="2056130"/>
                  </a:cubicBezTo>
                  <a:cubicBezTo>
                    <a:pt x="1262380" y="2054860"/>
                    <a:pt x="1263650" y="2053590"/>
                    <a:pt x="1266190" y="2052320"/>
                  </a:cubicBezTo>
                  <a:cubicBezTo>
                    <a:pt x="1267460" y="2054860"/>
                    <a:pt x="1268730" y="2056130"/>
                    <a:pt x="1271270" y="2057400"/>
                  </a:cubicBezTo>
                  <a:cubicBezTo>
                    <a:pt x="1270000" y="2057400"/>
                    <a:pt x="1268730" y="2058670"/>
                    <a:pt x="1267460" y="2058670"/>
                  </a:cubicBezTo>
                  <a:cubicBezTo>
                    <a:pt x="1264920" y="2059940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0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0"/>
                  </a:lnTo>
                  <a:lnTo>
                    <a:pt x="1259840" y="2077720"/>
                  </a:lnTo>
                  <a:cubicBezTo>
                    <a:pt x="1262380" y="2071370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0"/>
                    <a:pt x="1275080" y="2075180"/>
                    <a:pt x="1276350" y="2076450"/>
                  </a:cubicBezTo>
                  <a:cubicBezTo>
                    <a:pt x="1277620" y="2077720"/>
                    <a:pt x="1278890" y="2077720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0"/>
                    <a:pt x="1330960" y="2071370"/>
                    <a:pt x="1333500" y="2076450"/>
                  </a:cubicBezTo>
                  <a:cubicBezTo>
                    <a:pt x="1333500" y="2076450"/>
                    <a:pt x="1334770" y="2077720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0"/>
                    <a:pt x="1416050" y="2094230"/>
                    <a:pt x="1421130" y="2087880"/>
                  </a:cubicBezTo>
                  <a:cubicBezTo>
                    <a:pt x="1421130" y="2089150"/>
                    <a:pt x="1419860" y="2090420"/>
                    <a:pt x="1419860" y="2091690"/>
                  </a:cubicBezTo>
                  <a:cubicBezTo>
                    <a:pt x="1421130" y="2091690"/>
                    <a:pt x="1421130" y="2092960"/>
                    <a:pt x="1422400" y="2092960"/>
                  </a:cubicBezTo>
                  <a:cubicBezTo>
                    <a:pt x="1424940" y="2094230"/>
                    <a:pt x="1432560" y="2095500"/>
                    <a:pt x="1433830" y="2092960"/>
                  </a:cubicBezTo>
                  <a:cubicBezTo>
                    <a:pt x="1435100" y="2089150"/>
                    <a:pt x="1437640" y="2090420"/>
                    <a:pt x="1438910" y="2090420"/>
                  </a:cubicBezTo>
                  <a:cubicBezTo>
                    <a:pt x="1440180" y="2091690"/>
                    <a:pt x="1440180" y="2094230"/>
                    <a:pt x="1441450" y="2096770"/>
                  </a:cubicBezTo>
                  <a:lnTo>
                    <a:pt x="1441450" y="2087880"/>
                  </a:lnTo>
                  <a:cubicBezTo>
                    <a:pt x="1443990" y="2090420"/>
                    <a:pt x="1445260" y="2091690"/>
                    <a:pt x="1446530" y="2094230"/>
                  </a:cubicBezTo>
                  <a:cubicBezTo>
                    <a:pt x="1447800" y="2095500"/>
                    <a:pt x="1447800" y="2096770"/>
                    <a:pt x="1447800" y="2098040"/>
                  </a:cubicBezTo>
                  <a:cubicBezTo>
                    <a:pt x="1446530" y="2098040"/>
                    <a:pt x="1445260" y="2098040"/>
                    <a:pt x="1443990" y="2099310"/>
                  </a:cubicBezTo>
                  <a:lnTo>
                    <a:pt x="1440180" y="2099310"/>
                  </a:lnTo>
                  <a:cubicBezTo>
                    <a:pt x="1443990" y="2101850"/>
                    <a:pt x="1442720" y="2108200"/>
                    <a:pt x="1447800" y="2105660"/>
                  </a:cubicBezTo>
                  <a:cubicBezTo>
                    <a:pt x="1449070" y="2104390"/>
                    <a:pt x="1450340" y="2101850"/>
                    <a:pt x="1451610" y="2100580"/>
                  </a:cubicBezTo>
                  <a:cubicBezTo>
                    <a:pt x="1451610" y="2101850"/>
                    <a:pt x="1452880" y="2104390"/>
                    <a:pt x="1452880" y="2105660"/>
                  </a:cubicBezTo>
                  <a:cubicBezTo>
                    <a:pt x="1454150" y="2105660"/>
                    <a:pt x="1455420" y="2105660"/>
                    <a:pt x="1456690" y="2106930"/>
                  </a:cubicBezTo>
                  <a:cubicBezTo>
                    <a:pt x="1459230" y="2110740"/>
                    <a:pt x="1463040" y="2109470"/>
                    <a:pt x="1466850" y="2110740"/>
                  </a:cubicBezTo>
                  <a:cubicBezTo>
                    <a:pt x="1469390" y="2110740"/>
                    <a:pt x="1470660" y="2113280"/>
                    <a:pt x="1471930" y="2114550"/>
                  </a:cubicBezTo>
                  <a:cubicBezTo>
                    <a:pt x="1473200" y="2117090"/>
                    <a:pt x="1474470" y="2119630"/>
                    <a:pt x="1478280" y="2119630"/>
                  </a:cubicBezTo>
                  <a:cubicBezTo>
                    <a:pt x="1480820" y="2119630"/>
                    <a:pt x="1483360" y="2122170"/>
                    <a:pt x="1485900" y="2124710"/>
                  </a:cubicBezTo>
                  <a:cubicBezTo>
                    <a:pt x="1489710" y="2127250"/>
                    <a:pt x="1493520" y="2132330"/>
                    <a:pt x="1497330" y="2134870"/>
                  </a:cubicBezTo>
                  <a:cubicBezTo>
                    <a:pt x="1503680" y="2138680"/>
                    <a:pt x="1510030" y="2143760"/>
                    <a:pt x="1517650" y="2142490"/>
                  </a:cubicBezTo>
                  <a:cubicBezTo>
                    <a:pt x="1521460" y="2142490"/>
                    <a:pt x="1525270" y="2145030"/>
                    <a:pt x="1529080" y="2145030"/>
                  </a:cubicBezTo>
                  <a:cubicBezTo>
                    <a:pt x="1532890" y="2145030"/>
                    <a:pt x="1537970" y="2145030"/>
                    <a:pt x="1543050" y="2143760"/>
                  </a:cubicBezTo>
                  <a:cubicBezTo>
                    <a:pt x="1543050" y="2147570"/>
                    <a:pt x="1543050" y="2148840"/>
                    <a:pt x="1546860" y="2148840"/>
                  </a:cubicBezTo>
                  <a:cubicBezTo>
                    <a:pt x="1549400" y="2148840"/>
                    <a:pt x="1551940" y="2148840"/>
                    <a:pt x="1554480" y="2150110"/>
                  </a:cubicBezTo>
                  <a:cubicBezTo>
                    <a:pt x="1562100" y="2150110"/>
                    <a:pt x="1568450" y="2153920"/>
                    <a:pt x="1576070" y="2152650"/>
                  </a:cubicBezTo>
                  <a:cubicBezTo>
                    <a:pt x="1578610" y="2152650"/>
                    <a:pt x="1581150" y="2153920"/>
                    <a:pt x="1583690" y="2155190"/>
                  </a:cubicBezTo>
                  <a:cubicBezTo>
                    <a:pt x="1591310" y="2157730"/>
                    <a:pt x="1596390" y="2164080"/>
                    <a:pt x="1605280" y="2162810"/>
                  </a:cubicBezTo>
                  <a:cubicBezTo>
                    <a:pt x="1606550" y="2162810"/>
                    <a:pt x="1609090" y="2162810"/>
                    <a:pt x="1610360" y="2164080"/>
                  </a:cubicBezTo>
                  <a:cubicBezTo>
                    <a:pt x="1612900" y="2166620"/>
                    <a:pt x="1614170" y="2165350"/>
                    <a:pt x="1615440" y="2164080"/>
                  </a:cubicBezTo>
                  <a:cubicBezTo>
                    <a:pt x="1617980" y="2162810"/>
                    <a:pt x="1620520" y="2161540"/>
                    <a:pt x="1621790" y="2162810"/>
                  </a:cubicBezTo>
                  <a:cubicBezTo>
                    <a:pt x="1626870" y="2164080"/>
                    <a:pt x="1633220" y="2165350"/>
                    <a:pt x="1638300" y="2166620"/>
                  </a:cubicBezTo>
                  <a:lnTo>
                    <a:pt x="1643380" y="2166620"/>
                  </a:lnTo>
                  <a:cubicBezTo>
                    <a:pt x="1647190" y="2165350"/>
                    <a:pt x="1652270" y="2164080"/>
                    <a:pt x="1656080" y="2164080"/>
                  </a:cubicBezTo>
                  <a:cubicBezTo>
                    <a:pt x="1662430" y="2162810"/>
                    <a:pt x="1668780" y="2162810"/>
                    <a:pt x="1675130" y="2162810"/>
                  </a:cubicBezTo>
                  <a:lnTo>
                    <a:pt x="1677670" y="2162810"/>
                  </a:lnTo>
                  <a:cubicBezTo>
                    <a:pt x="1686560" y="2160270"/>
                    <a:pt x="1696720" y="2157730"/>
                    <a:pt x="1705610" y="2155190"/>
                  </a:cubicBezTo>
                  <a:cubicBezTo>
                    <a:pt x="1711960" y="2153920"/>
                    <a:pt x="1718310" y="2152650"/>
                    <a:pt x="1725930" y="2151380"/>
                  </a:cubicBezTo>
                  <a:cubicBezTo>
                    <a:pt x="1733550" y="2150110"/>
                    <a:pt x="1739900" y="2147570"/>
                    <a:pt x="1747520" y="2146300"/>
                  </a:cubicBezTo>
                  <a:cubicBezTo>
                    <a:pt x="1750060" y="2146300"/>
                    <a:pt x="1752600" y="2146300"/>
                    <a:pt x="1756410" y="2145030"/>
                  </a:cubicBezTo>
                  <a:cubicBezTo>
                    <a:pt x="1766570" y="2143760"/>
                    <a:pt x="1776730" y="2139950"/>
                    <a:pt x="1786890" y="2145030"/>
                  </a:cubicBezTo>
                  <a:lnTo>
                    <a:pt x="1802130" y="2148840"/>
                  </a:lnTo>
                  <a:cubicBezTo>
                    <a:pt x="1808480" y="2150110"/>
                    <a:pt x="1813560" y="2153920"/>
                    <a:pt x="1819910" y="2153920"/>
                  </a:cubicBezTo>
                  <a:cubicBezTo>
                    <a:pt x="1821180" y="2153920"/>
                    <a:pt x="1823720" y="2155190"/>
                    <a:pt x="1824990" y="2155190"/>
                  </a:cubicBezTo>
                  <a:cubicBezTo>
                    <a:pt x="1832610" y="2157730"/>
                    <a:pt x="1838960" y="2164080"/>
                    <a:pt x="1847850" y="2161540"/>
                  </a:cubicBezTo>
                  <a:cubicBezTo>
                    <a:pt x="1851660" y="2160270"/>
                    <a:pt x="1858010" y="2162810"/>
                    <a:pt x="1861820" y="2164080"/>
                  </a:cubicBezTo>
                  <a:cubicBezTo>
                    <a:pt x="1865630" y="2165350"/>
                    <a:pt x="1869440" y="2165350"/>
                    <a:pt x="1873250" y="2166620"/>
                  </a:cubicBezTo>
                  <a:lnTo>
                    <a:pt x="1873250" y="2169160"/>
                  </a:lnTo>
                  <a:cubicBezTo>
                    <a:pt x="1880870" y="2169160"/>
                    <a:pt x="1888490" y="2170430"/>
                    <a:pt x="1896110" y="2166620"/>
                  </a:cubicBezTo>
                  <a:cubicBezTo>
                    <a:pt x="1898650" y="2165350"/>
                    <a:pt x="1899920" y="2164080"/>
                    <a:pt x="1902460" y="2164080"/>
                  </a:cubicBezTo>
                  <a:cubicBezTo>
                    <a:pt x="1907540" y="2162810"/>
                    <a:pt x="1913890" y="2162810"/>
                    <a:pt x="1918970" y="2165350"/>
                  </a:cubicBezTo>
                  <a:cubicBezTo>
                    <a:pt x="1922780" y="2166620"/>
                    <a:pt x="1929130" y="2165350"/>
                    <a:pt x="1932940" y="2162810"/>
                  </a:cubicBezTo>
                  <a:cubicBezTo>
                    <a:pt x="1938020" y="2160270"/>
                    <a:pt x="1944370" y="2161540"/>
                    <a:pt x="1949450" y="2161540"/>
                  </a:cubicBezTo>
                  <a:cubicBezTo>
                    <a:pt x="1954530" y="2161540"/>
                    <a:pt x="1958340" y="2162810"/>
                    <a:pt x="1963420" y="2161540"/>
                  </a:cubicBezTo>
                  <a:cubicBezTo>
                    <a:pt x="1974850" y="2160270"/>
                    <a:pt x="1985010" y="2156460"/>
                    <a:pt x="1997710" y="2157730"/>
                  </a:cubicBezTo>
                  <a:cubicBezTo>
                    <a:pt x="2002790" y="2157730"/>
                    <a:pt x="2007870" y="2159000"/>
                    <a:pt x="2012950" y="2157730"/>
                  </a:cubicBezTo>
                  <a:cubicBezTo>
                    <a:pt x="2023110" y="2156460"/>
                    <a:pt x="2030730" y="2160270"/>
                    <a:pt x="2038350" y="2165350"/>
                  </a:cubicBezTo>
                  <a:cubicBezTo>
                    <a:pt x="2044700" y="2170430"/>
                    <a:pt x="2052320" y="2174240"/>
                    <a:pt x="2059940" y="2178050"/>
                  </a:cubicBezTo>
                  <a:cubicBezTo>
                    <a:pt x="2065020" y="2180590"/>
                    <a:pt x="2072640" y="2175510"/>
                    <a:pt x="2072640" y="2169160"/>
                  </a:cubicBezTo>
                  <a:lnTo>
                    <a:pt x="2072640" y="2157730"/>
                  </a:lnTo>
                  <a:cubicBezTo>
                    <a:pt x="2072640" y="2124710"/>
                    <a:pt x="2072640" y="2092960"/>
                    <a:pt x="2073910" y="2059940"/>
                  </a:cubicBezTo>
                  <a:cubicBezTo>
                    <a:pt x="2073910" y="2037080"/>
                    <a:pt x="2075180" y="2014220"/>
                    <a:pt x="2075180" y="1990090"/>
                  </a:cubicBezTo>
                  <a:cubicBezTo>
                    <a:pt x="2075180" y="1964690"/>
                    <a:pt x="2073910" y="447040"/>
                    <a:pt x="2073910" y="421640"/>
                  </a:cubicBezTo>
                  <a:cubicBezTo>
                    <a:pt x="2081530" y="410210"/>
                    <a:pt x="2078990" y="401320"/>
                    <a:pt x="2085340" y="394970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4"/>
              <a:stretch>
                <a:fillRect l="-29104" r="-2910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936101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8958" y="6689776"/>
            <a:ext cx="10611515" cy="3103868"/>
          </a:xfrm>
          <a:custGeom>
            <a:avLst/>
            <a:gdLst/>
            <a:ahLst/>
            <a:cxnLst/>
            <a:rect l="l" t="t" r="r" b="b"/>
            <a:pathLst>
              <a:path w="10611515" h="3103868">
                <a:moveTo>
                  <a:pt x="0" y="0"/>
                </a:moveTo>
                <a:lnTo>
                  <a:pt x="10611516" y="0"/>
                </a:lnTo>
                <a:lnTo>
                  <a:pt x="10611516" y="3103868"/>
                </a:lnTo>
                <a:lnTo>
                  <a:pt x="0" y="310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20630" y="5848276"/>
            <a:ext cx="1506072" cy="1398764"/>
          </a:xfrm>
          <a:custGeom>
            <a:avLst/>
            <a:gdLst/>
            <a:ahLst/>
            <a:cxnLst/>
            <a:rect l="l" t="t" r="r" b="b"/>
            <a:pathLst>
              <a:path w="1506072" h="1398764">
                <a:moveTo>
                  <a:pt x="0" y="0"/>
                </a:moveTo>
                <a:lnTo>
                  <a:pt x="1506072" y="0"/>
                </a:lnTo>
                <a:lnTo>
                  <a:pt x="1506072" y="1398765"/>
                </a:lnTo>
                <a:lnTo>
                  <a:pt x="0" y="1398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96120" y="1122921"/>
            <a:ext cx="5404680" cy="37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1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Volop</a:t>
            </a:r>
            <a:r>
              <a:rPr lang="en-US" sz="21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piratenplezier</a:t>
            </a:r>
            <a:r>
              <a:rPr lang="en-US" sz="21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zowel</a:t>
            </a:r>
            <a:r>
              <a:rPr lang="en-US" sz="21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3" b="1" dirty="0" err="1">
                <a:solidFill>
                  <a:srgbClr val="F68971"/>
                </a:solidFill>
                <a:latin typeface="Poppins Bold"/>
                <a:ea typeface="Poppins Bold"/>
                <a:cs typeface="Poppins Bold"/>
                <a:sym typeface="Poppins Bold"/>
              </a:rPr>
              <a:t>binnen</a:t>
            </a:r>
            <a:r>
              <a:rPr lang="en-US" sz="2133" b="1" dirty="0">
                <a:solidFill>
                  <a:srgbClr val="F6897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8738" y="5310678"/>
            <a:ext cx="1878405" cy="38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Ruime eetzaal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27438" y="5310678"/>
            <a:ext cx="1092841" cy="38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Dagzaal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1706832"/>
            <a:ext cx="3652943" cy="3094257"/>
            <a:chOff x="0" y="0"/>
            <a:chExt cx="2374900" cy="20116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13419" r="-1341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895362" y="1832713"/>
            <a:ext cx="3126718" cy="3298725"/>
            <a:chOff x="0" y="0"/>
            <a:chExt cx="2077720" cy="2192020"/>
          </a:xfrm>
        </p:grpSpPr>
        <p:sp>
          <p:nvSpPr>
            <p:cNvPr id="5" name="Freeform 5"/>
            <p:cNvSpPr/>
            <p:nvPr/>
          </p:nvSpPr>
          <p:spPr>
            <a:xfrm>
              <a:off x="-7620" y="-2540"/>
              <a:ext cx="2085340" cy="2194560"/>
            </a:xfrm>
            <a:custGeom>
              <a:avLst/>
              <a:gdLst/>
              <a:ahLst/>
              <a:cxnLst/>
              <a:rect l="l" t="t" r="r" b="b"/>
              <a:pathLst>
                <a:path w="2085340" h="219456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0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0" y="270510"/>
                  </a:cubicBezTo>
                  <a:lnTo>
                    <a:pt x="1817370" y="270510"/>
                  </a:lnTo>
                  <a:cubicBezTo>
                    <a:pt x="1812290" y="265430"/>
                    <a:pt x="1807210" y="264160"/>
                    <a:pt x="1800860" y="267970"/>
                  </a:cubicBezTo>
                  <a:cubicBezTo>
                    <a:pt x="1799590" y="264160"/>
                    <a:pt x="1802130" y="259080"/>
                    <a:pt x="1797050" y="257810"/>
                  </a:cubicBezTo>
                  <a:lnTo>
                    <a:pt x="1797050" y="256540"/>
                  </a:lnTo>
                  <a:cubicBezTo>
                    <a:pt x="1799590" y="250190"/>
                    <a:pt x="1795780" y="246380"/>
                    <a:pt x="1790700" y="243840"/>
                  </a:cubicBezTo>
                  <a:cubicBezTo>
                    <a:pt x="1786890" y="241300"/>
                    <a:pt x="1785620" y="238760"/>
                    <a:pt x="1785620" y="234950"/>
                  </a:cubicBezTo>
                  <a:lnTo>
                    <a:pt x="1785620" y="229870"/>
                  </a:lnTo>
                  <a:cubicBezTo>
                    <a:pt x="1780540" y="228600"/>
                    <a:pt x="1778000" y="223520"/>
                    <a:pt x="1775460" y="219710"/>
                  </a:cubicBezTo>
                  <a:cubicBezTo>
                    <a:pt x="1774190" y="214630"/>
                    <a:pt x="1771650" y="210820"/>
                    <a:pt x="1769110" y="207010"/>
                  </a:cubicBezTo>
                  <a:cubicBezTo>
                    <a:pt x="1766570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0" y="182880"/>
                  </a:cubicBezTo>
                  <a:cubicBezTo>
                    <a:pt x="1756410" y="177800"/>
                    <a:pt x="1753870" y="173990"/>
                    <a:pt x="1750060" y="168910"/>
                  </a:cubicBezTo>
                  <a:cubicBezTo>
                    <a:pt x="1752600" y="165100"/>
                    <a:pt x="1755140" y="162560"/>
                    <a:pt x="1751330" y="158750"/>
                  </a:cubicBezTo>
                  <a:lnTo>
                    <a:pt x="1751330" y="156210"/>
                  </a:lnTo>
                  <a:cubicBezTo>
                    <a:pt x="1751330" y="154940"/>
                    <a:pt x="1750060" y="153670"/>
                    <a:pt x="1750060" y="152400"/>
                  </a:cubicBezTo>
                  <a:cubicBezTo>
                    <a:pt x="1748790" y="151130"/>
                    <a:pt x="1746250" y="149860"/>
                    <a:pt x="1744980" y="148590"/>
                  </a:cubicBezTo>
                  <a:cubicBezTo>
                    <a:pt x="1741170" y="144780"/>
                    <a:pt x="1738630" y="139700"/>
                    <a:pt x="1732280" y="142240"/>
                  </a:cubicBezTo>
                  <a:cubicBezTo>
                    <a:pt x="1729740" y="137160"/>
                    <a:pt x="1728470" y="132080"/>
                    <a:pt x="1727200" y="127000"/>
                  </a:cubicBezTo>
                  <a:cubicBezTo>
                    <a:pt x="1725930" y="123190"/>
                    <a:pt x="1724660" y="120650"/>
                    <a:pt x="1723390" y="116840"/>
                  </a:cubicBezTo>
                  <a:lnTo>
                    <a:pt x="1723390" y="115570"/>
                  </a:lnTo>
                  <a:cubicBezTo>
                    <a:pt x="1725930" y="110490"/>
                    <a:pt x="1722120" y="106680"/>
                    <a:pt x="1722120" y="102870"/>
                  </a:cubicBezTo>
                  <a:cubicBezTo>
                    <a:pt x="1722120" y="100330"/>
                    <a:pt x="1719580" y="97790"/>
                    <a:pt x="1718310" y="95250"/>
                  </a:cubicBezTo>
                  <a:cubicBezTo>
                    <a:pt x="1717040" y="91440"/>
                    <a:pt x="1713230" y="88900"/>
                    <a:pt x="1713230" y="85090"/>
                  </a:cubicBezTo>
                  <a:lnTo>
                    <a:pt x="1713230" y="64770"/>
                  </a:lnTo>
                  <a:cubicBezTo>
                    <a:pt x="1711960" y="57150"/>
                    <a:pt x="1709420" y="53340"/>
                    <a:pt x="1700530" y="52070"/>
                  </a:cubicBezTo>
                  <a:cubicBezTo>
                    <a:pt x="1699260" y="52070"/>
                    <a:pt x="1697990" y="52070"/>
                    <a:pt x="1697990" y="50800"/>
                  </a:cubicBezTo>
                  <a:cubicBezTo>
                    <a:pt x="1695450" y="46990"/>
                    <a:pt x="1691640" y="45720"/>
                    <a:pt x="1686560" y="44450"/>
                  </a:cubicBezTo>
                  <a:cubicBezTo>
                    <a:pt x="1682750" y="44450"/>
                    <a:pt x="1680210" y="44450"/>
                    <a:pt x="1677670" y="45720"/>
                  </a:cubicBezTo>
                  <a:cubicBezTo>
                    <a:pt x="1671320" y="49530"/>
                    <a:pt x="1664970" y="53340"/>
                    <a:pt x="1659890" y="58420"/>
                  </a:cubicBezTo>
                  <a:cubicBezTo>
                    <a:pt x="1653540" y="63500"/>
                    <a:pt x="1648460" y="67310"/>
                    <a:pt x="1640840" y="63500"/>
                  </a:cubicBezTo>
                  <a:lnTo>
                    <a:pt x="1638300" y="63500"/>
                  </a:lnTo>
                  <a:cubicBezTo>
                    <a:pt x="1635760" y="62230"/>
                    <a:pt x="1631950" y="60960"/>
                    <a:pt x="1629410" y="59690"/>
                  </a:cubicBezTo>
                  <a:cubicBezTo>
                    <a:pt x="1628140" y="60960"/>
                    <a:pt x="1626870" y="62230"/>
                    <a:pt x="1623060" y="60960"/>
                  </a:cubicBezTo>
                  <a:cubicBezTo>
                    <a:pt x="1615440" y="59690"/>
                    <a:pt x="1609090" y="58420"/>
                    <a:pt x="1602740" y="53340"/>
                  </a:cubicBezTo>
                  <a:cubicBezTo>
                    <a:pt x="1601470" y="52070"/>
                    <a:pt x="1598930" y="52070"/>
                    <a:pt x="1597660" y="52070"/>
                  </a:cubicBezTo>
                  <a:cubicBezTo>
                    <a:pt x="1592580" y="50800"/>
                    <a:pt x="1586230" y="49530"/>
                    <a:pt x="1579880" y="46990"/>
                  </a:cubicBezTo>
                  <a:cubicBezTo>
                    <a:pt x="1584960" y="43180"/>
                    <a:pt x="1583690" y="40640"/>
                    <a:pt x="1581150" y="38100"/>
                  </a:cubicBezTo>
                  <a:cubicBezTo>
                    <a:pt x="1577340" y="33020"/>
                    <a:pt x="1572260" y="33020"/>
                    <a:pt x="1568450" y="35560"/>
                  </a:cubicBezTo>
                  <a:cubicBezTo>
                    <a:pt x="1559560" y="39370"/>
                    <a:pt x="1550670" y="44450"/>
                    <a:pt x="1540510" y="48260"/>
                  </a:cubicBezTo>
                  <a:cubicBezTo>
                    <a:pt x="1536700" y="50800"/>
                    <a:pt x="1531620" y="52070"/>
                    <a:pt x="1526540" y="53340"/>
                  </a:cubicBezTo>
                  <a:cubicBezTo>
                    <a:pt x="1522730" y="54610"/>
                    <a:pt x="1518920" y="53340"/>
                    <a:pt x="1515110" y="54610"/>
                  </a:cubicBezTo>
                  <a:cubicBezTo>
                    <a:pt x="1511300" y="55880"/>
                    <a:pt x="1507490" y="57150"/>
                    <a:pt x="1502410" y="55880"/>
                  </a:cubicBezTo>
                  <a:cubicBezTo>
                    <a:pt x="1501140" y="55880"/>
                    <a:pt x="1498600" y="57150"/>
                    <a:pt x="1497330" y="57150"/>
                  </a:cubicBezTo>
                  <a:cubicBezTo>
                    <a:pt x="1494790" y="58420"/>
                    <a:pt x="1493520" y="59690"/>
                    <a:pt x="1490980" y="58420"/>
                  </a:cubicBezTo>
                  <a:cubicBezTo>
                    <a:pt x="1485900" y="58420"/>
                    <a:pt x="1483360" y="60960"/>
                    <a:pt x="1480820" y="63500"/>
                  </a:cubicBezTo>
                  <a:cubicBezTo>
                    <a:pt x="1478280" y="66040"/>
                    <a:pt x="1475740" y="71120"/>
                    <a:pt x="1473200" y="72390"/>
                  </a:cubicBezTo>
                  <a:cubicBezTo>
                    <a:pt x="1469390" y="73660"/>
                    <a:pt x="1466850" y="76200"/>
                    <a:pt x="1464310" y="78740"/>
                  </a:cubicBezTo>
                  <a:cubicBezTo>
                    <a:pt x="1461770" y="81280"/>
                    <a:pt x="1459230" y="82550"/>
                    <a:pt x="1456690" y="83820"/>
                  </a:cubicBezTo>
                  <a:cubicBezTo>
                    <a:pt x="1452880" y="86360"/>
                    <a:pt x="1449070" y="87630"/>
                    <a:pt x="1445260" y="90170"/>
                  </a:cubicBezTo>
                  <a:cubicBezTo>
                    <a:pt x="1441450" y="93980"/>
                    <a:pt x="1436370" y="96520"/>
                    <a:pt x="1431290" y="96520"/>
                  </a:cubicBezTo>
                  <a:cubicBezTo>
                    <a:pt x="1426210" y="97790"/>
                    <a:pt x="1419860" y="97790"/>
                    <a:pt x="1414780" y="101600"/>
                  </a:cubicBezTo>
                  <a:cubicBezTo>
                    <a:pt x="1414780" y="101600"/>
                    <a:pt x="1413510" y="102870"/>
                    <a:pt x="1412240" y="102870"/>
                  </a:cubicBezTo>
                  <a:cubicBezTo>
                    <a:pt x="1407160" y="102870"/>
                    <a:pt x="1402080" y="101600"/>
                    <a:pt x="1397000" y="101600"/>
                  </a:cubicBezTo>
                  <a:cubicBezTo>
                    <a:pt x="1393190" y="101600"/>
                    <a:pt x="1386840" y="100330"/>
                    <a:pt x="1384300" y="106680"/>
                  </a:cubicBezTo>
                  <a:cubicBezTo>
                    <a:pt x="1384300" y="106680"/>
                    <a:pt x="1383030" y="107950"/>
                    <a:pt x="1381760" y="107950"/>
                  </a:cubicBezTo>
                  <a:cubicBezTo>
                    <a:pt x="1377950" y="109220"/>
                    <a:pt x="1374140" y="111760"/>
                    <a:pt x="1370330" y="113030"/>
                  </a:cubicBezTo>
                  <a:cubicBezTo>
                    <a:pt x="1370330" y="115570"/>
                    <a:pt x="1366520" y="116840"/>
                    <a:pt x="1363980" y="116840"/>
                  </a:cubicBezTo>
                  <a:cubicBezTo>
                    <a:pt x="1352550" y="115570"/>
                    <a:pt x="1342390" y="115570"/>
                    <a:pt x="1330960" y="111760"/>
                  </a:cubicBezTo>
                  <a:cubicBezTo>
                    <a:pt x="1325880" y="110490"/>
                    <a:pt x="1320800" y="107950"/>
                    <a:pt x="1314450" y="105410"/>
                  </a:cubicBezTo>
                  <a:cubicBezTo>
                    <a:pt x="1313180" y="105410"/>
                    <a:pt x="1311910" y="104140"/>
                    <a:pt x="1310640" y="104140"/>
                  </a:cubicBezTo>
                  <a:cubicBezTo>
                    <a:pt x="1301750" y="104140"/>
                    <a:pt x="1292860" y="105410"/>
                    <a:pt x="1282700" y="105410"/>
                  </a:cubicBezTo>
                  <a:lnTo>
                    <a:pt x="1281430" y="105410"/>
                  </a:lnTo>
                  <a:cubicBezTo>
                    <a:pt x="1276350" y="102870"/>
                    <a:pt x="1270000" y="104140"/>
                    <a:pt x="1264920" y="107950"/>
                  </a:cubicBezTo>
                  <a:cubicBezTo>
                    <a:pt x="1263650" y="109220"/>
                    <a:pt x="1261110" y="110490"/>
                    <a:pt x="1259840" y="110490"/>
                  </a:cubicBezTo>
                  <a:cubicBezTo>
                    <a:pt x="1253490" y="109220"/>
                    <a:pt x="1248410" y="107950"/>
                    <a:pt x="1242060" y="106680"/>
                  </a:cubicBezTo>
                  <a:cubicBezTo>
                    <a:pt x="1235710" y="105410"/>
                    <a:pt x="1230630" y="104140"/>
                    <a:pt x="1224280" y="104140"/>
                  </a:cubicBezTo>
                  <a:cubicBezTo>
                    <a:pt x="1219200" y="104140"/>
                    <a:pt x="1214120" y="102870"/>
                    <a:pt x="1209040" y="100330"/>
                  </a:cubicBezTo>
                  <a:cubicBezTo>
                    <a:pt x="1203960" y="97790"/>
                    <a:pt x="1198880" y="96520"/>
                    <a:pt x="1193800" y="93980"/>
                  </a:cubicBezTo>
                  <a:cubicBezTo>
                    <a:pt x="1191260" y="92710"/>
                    <a:pt x="1187450" y="92710"/>
                    <a:pt x="1183640" y="91440"/>
                  </a:cubicBezTo>
                  <a:cubicBezTo>
                    <a:pt x="1183640" y="87630"/>
                    <a:pt x="1184910" y="85090"/>
                    <a:pt x="1184910" y="82550"/>
                  </a:cubicBezTo>
                  <a:cubicBezTo>
                    <a:pt x="1178560" y="85090"/>
                    <a:pt x="1174750" y="83820"/>
                    <a:pt x="1170940" y="81280"/>
                  </a:cubicBezTo>
                  <a:cubicBezTo>
                    <a:pt x="1168400" y="80010"/>
                    <a:pt x="1164590" y="80010"/>
                    <a:pt x="1162050" y="78740"/>
                  </a:cubicBezTo>
                  <a:lnTo>
                    <a:pt x="1158240" y="78740"/>
                  </a:lnTo>
                  <a:cubicBezTo>
                    <a:pt x="1153160" y="76200"/>
                    <a:pt x="1146810" y="76200"/>
                    <a:pt x="1140460" y="76200"/>
                  </a:cubicBezTo>
                  <a:cubicBezTo>
                    <a:pt x="1132840" y="76200"/>
                    <a:pt x="1123950" y="74930"/>
                    <a:pt x="1116330" y="69850"/>
                  </a:cubicBezTo>
                  <a:cubicBezTo>
                    <a:pt x="1109980" y="66040"/>
                    <a:pt x="1102360" y="63500"/>
                    <a:pt x="1094740" y="64770"/>
                  </a:cubicBezTo>
                  <a:cubicBezTo>
                    <a:pt x="1090930" y="66040"/>
                    <a:pt x="1087120" y="68580"/>
                    <a:pt x="1083310" y="69850"/>
                  </a:cubicBezTo>
                  <a:cubicBezTo>
                    <a:pt x="1076960" y="72390"/>
                    <a:pt x="1071880" y="77470"/>
                    <a:pt x="1065530" y="80010"/>
                  </a:cubicBezTo>
                  <a:cubicBezTo>
                    <a:pt x="1059180" y="82550"/>
                    <a:pt x="1051560" y="85090"/>
                    <a:pt x="1043940" y="87630"/>
                  </a:cubicBezTo>
                  <a:cubicBezTo>
                    <a:pt x="1040130" y="88900"/>
                    <a:pt x="1036320" y="91440"/>
                    <a:pt x="1032510" y="92710"/>
                  </a:cubicBezTo>
                  <a:cubicBezTo>
                    <a:pt x="1026160" y="95250"/>
                    <a:pt x="1021080" y="96520"/>
                    <a:pt x="1014730" y="99060"/>
                  </a:cubicBezTo>
                  <a:cubicBezTo>
                    <a:pt x="1010920" y="100330"/>
                    <a:pt x="1005840" y="104140"/>
                    <a:pt x="1002030" y="105410"/>
                  </a:cubicBezTo>
                  <a:cubicBezTo>
                    <a:pt x="994410" y="107950"/>
                    <a:pt x="986790" y="111760"/>
                    <a:pt x="977900" y="113030"/>
                  </a:cubicBezTo>
                  <a:cubicBezTo>
                    <a:pt x="974090" y="114300"/>
                    <a:pt x="972820" y="116840"/>
                    <a:pt x="970280" y="118110"/>
                  </a:cubicBezTo>
                  <a:lnTo>
                    <a:pt x="958850" y="121920"/>
                  </a:lnTo>
                  <a:cubicBezTo>
                    <a:pt x="951230" y="124460"/>
                    <a:pt x="944880" y="127000"/>
                    <a:pt x="937260" y="128270"/>
                  </a:cubicBezTo>
                  <a:cubicBezTo>
                    <a:pt x="933450" y="129540"/>
                    <a:pt x="928370" y="130810"/>
                    <a:pt x="924560" y="132080"/>
                  </a:cubicBezTo>
                  <a:cubicBezTo>
                    <a:pt x="923290" y="132080"/>
                    <a:pt x="923290" y="133350"/>
                    <a:pt x="922020" y="133350"/>
                  </a:cubicBezTo>
                  <a:cubicBezTo>
                    <a:pt x="919480" y="135890"/>
                    <a:pt x="916940" y="138430"/>
                    <a:pt x="913130" y="139700"/>
                  </a:cubicBezTo>
                  <a:cubicBezTo>
                    <a:pt x="906780" y="142240"/>
                    <a:pt x="900430" y="144780"/>
                    <a:pt x="894080" y="146050"/>
                  </a:cubicBezTo>
                  <a:cubicBezTo>
                    <a:pt x="891540" y="147320"/>
                    <a:pt x="887730" y="147320"/>
                    <a:pt x="885190" y="147320"/>
                  </a:cubicBezTo>
                  <a:cubicBezTo>
                    <a:pt x="877570" y="148590"/>
                    <a:pt x="869950" y="152400"/>
                    <a:pt x="862330" y="154940"/>
                  </a:cubicBezTo>
                  <a:cubicBezTo>
                    <a:pt x="855980" y="157480"/>
                    <a:pt x="849630" y="158750"/>
                    <a:pt x="844550" y="161290"/>
                  </a:cubicBezTo>
                  <a:cubicBezTo>
                    <a:pt x="836930" y="163830"/>
                    <a:pt x="829310" y="166370"/>
                    <a:pt x="825500" y="173990"/>
                  </a:cubicBezTo>
                  <a:cubicBezTo>
                    <a:pt x="825500" y="175260"/>
                    <a:pt x="822960" y="175260"/>
                    <a:pt x="822960" y="175260"/>
                  </a:cubicBezTo>
                  <a:cubicBezTo>
                    <a:pt x="819150" y="176530"/>
                    <a:pt x="814070" y="177800"/>
                    <a:pt x="810260" y="179070"/>
                  </a:cubicBezTo>
                  <a:cubicBezTo>
                    <a:pt x="808990" y="180340"/>
                    <a:pt x="807720" y="179070"/>
                    <a:pt x="807720" y="177800"/>
                  </a:cubicBezTo>
                  <a:cubicBezTo>
                    <a:pt x="806450" y="172720"/>
                    <a:pt x="806450" y="166370"/>
                    <a:pt x="798830" y="163830"/>
                  </a:cubicBezTo>
                  <a:lnTo>
                    <a:pt x="797560" y="162560"/>
                  </a:lnTo>
                  <a:cubicBezTo>
                    <a:pt x="797560" y="156210"/>
                    <a:pt x="792480" y="153670"/>
                    <a:pt x="787400" y="151130"/>
                  </a:cubicBezTo>
                  <a:cubicBezTo>
                    <a:pt x="782320" y="148590"/>
                    <a:pt x="778510" y="147320"/>
                    <a:pt x="774700" y="142240"/>
                  </a:cubicBezTo>
                  <a:cubicBezTo>
                    <a:pt x="772160" y="138430"/>
                    <a:pt x="767080" y="135890"/>
                    <a:pt x="763270" y="132080"/>
                  </a:cubicBezTo>
                  <a:cubicBezTo>
                    <a:pt x="759460" y="129540"/>
                    <a:pt x="754380" y="128270"/>
                    <a:pt x="751840" y="123190"/>
                  </a:cubicBezTo>
                  <a:cubicBezTo>
                    <a:pt x="750570" y="120650"/>
                    <a:pt x="748030" y="119380"/>
                    <a:pt x="745490" y="116840"/>
                  </a:cubicBezTo>
                  <a:cubicBezTo>
                    <a:pt x="746760" y="116840"/>
                    <a:pt x="744220" y="116840"/>
                    <a:pt x="742950" y="115570"/>
                  </a:cubicBezTo>
                  <a:cubicBezTo>
                    <a:pt x="741680" y="114300"/>
                    <a:pt x="740410" y="114300"/>
                    <a:pt x="739140" y="113030"/>
                  </a:cubicBezTo>
                  <a:cubicBezTo>
                    <a:pt x="737870" y="110490"/>
                    <a:pt x="736600" y="107950"/>
                    <a:pt x="732790" y="107950"/>
                  </a:cubicBezTo>
                  <a:cubicBezTo>
                    <a:pt x="731520" y="107950"/>
                    <a:pt x="730250" y="106680"/>
                    <a:pt x="728980" y="105410"/>
                  </a:cubicBezTo>
                  <a:cubicBezTo>
                    <a:pt x="727710" y="105410"/>
                    <a:pt x="726440" y="104140"/>
                    <a:pt x="723900" y="104140"/>
                  </a:cubicBezTo>
                  <a:lnTo>
                    <a:pt x="708660" y="96520"/>
                  </a:lnTo>
                  <a:cubicBezTo>
                    <a:pt x="704850" y="93980"/>
                    <a:pt x="701040" y="90170"/>
                    <a:pt x="695960" y="88900"/>
                  </a:cubicBezTo>
                  <a:cubicBezTo>
                    <a:pt x="688340" y="86360"/>
                    <a:pt x="681990" y="82550"/>
                    <a:pt x="676910" y="76200"/>
                  </a:cubicBezTo>
                  <a:cubicBezTo>
                    <a:pt x="671830" y="69850"/>
                    <a:pt x="665480" y="66040"/>
                    <a:pt x="657860" y="62230"/>
                  </a:cubicBezTo>
                  <a:cubicBezTo>
                    <a:pt x="654050" y="59690"/>
                    <a:pt x="650240" y="58420"/>
                    <a:pt x="647700" y="57150"/>
                  </a:cubicBezTo>
                  <a:cubicBezTo>
                    <a:pt x="642620" y="53340"/>
                    <a:pt x="636270" y="50800"/>
                    <a:pt x="629920" y="48260"/>
                  </a:cubicBezTo>
                  <a:cubicBezTo>
                    <a:pt x="632460" y="44450"/>
                    <a:pt x="631190" y="44450"/>
                    <a:pt x="628650" y="43180"/>
                  </a:cubicBezTo>
                  <a:cubicBezTo>
                    <a:pt x="626110" y="41910"/>
                    <a:pt x="623570" y="41910"/>
                    <a:pt x="622300" y="40640"/>
                  </a:cubicBezTo>
                  <a:cubicBezTo>
                    <a:pt x="621030" y="36830"/>
                    <a:pt x="617220" y="36830"/>
                    <a:pt x="614680" y="34290"/>
                  </a:cubicBezTo>
                  <a:cubicBezTo>
                    <a:pt x="610870" y="30480"/>
                    <a:pt x="605790" y="26670"/>
                    <a:pt x="601980" y="22860"/>
                  </a:cubicBezTo>
                  <a:cubicBezTo>
                    <a:pt x="600710" y="21590"/>
                    <a:pt x="599440" y="20320"/>
                    <a:pt x="598170" y="20320"/>
                  </a:cubicBezTo>
                  <a:cubicBezTo>
                    <a:pt x="588010" y="19050"/>
                    <a:pt x="580390" y="12700"/>
                    <a:pt x="571500" y="8890"/>
                  </a:cubicBezTo>
                  <a:cubicBezTo>
                    <a:pt x="570230" y="7620"/>
                    <a:pt x="567690" y="6350"/>
                    <a:pt x="566420" y="6350"/>
                  </a:cubicBezTo>
                  <a:cubicBezTo>
                    <a:pt x="561340" y="6350"/>
                    <a:pt x="556260" y="7620"/>
                    <a:pt x="549910" y="7620"/>
                  </a:cubicBezTo>
                  <a:cubicBezTo>
                    <a:pt x="544830" y="7620"/>
                    <a:pt x="538480" y="6350"/>
                    <a:pt x="533400" y="5080"/>
                  </a:cubicBezTo>
                  <a:cubicBezTo>
                    <a:pt x="528320" y="3810"/>
                    <a:pt x="523240" y="3810"/>
                    <a:pt x="518160" y="1270"/>
                  </a:cubicBezTo>
                  <a:cubicBezTo>
                    <a:pt x="513080" y="0"/>
                    <a:pt x="509270" y="2540"/>
                    <a:pt x="505460" y="1270"/>
                  </a:cubicBezTo>
                  <a:cubicBezTo>
                    <a:pt x="502920" y="2540"/>
                    <a:pt x="496570" y="5080"/>
                    <a:pt x="492760" y="7620"/>
                  </a:cubicBezTo>
                  <a:cubicBezTo>
                    <a:pt x="487680" y="10160"/>
                    <a:pt x="482600" y="13970"/>
                    <a:pt x="477520" y="17780"/>
                  </a:cubicBezTo>
                  <a:cubicBezTo>
                    <a:pt x="471170" y="21590"/>
                    <a:pt x="463550" y="25400"/>
                    <a:pt x="455930" y="29210"/>
                  </a:cubicBezTo>
                  <a:cubicBezTo>
                    <a:pt x="454660" y="30480"/>
                    <a:pt x="452120" y="30480"/>
                    <a:pt x="449580" y="29210"/>
                  </a:cubicBezTo>
                  <a:cubicBezTo>
                    <a:pt x="447040" y="27940"/>
                    <a:pt x="444500" y="29210"/>
                    <a:pt x="441960" y="30480"/>
                  </a:cubicBezTo>
                  <a:cubicBezTo>
                    <a:pt x="438150" y="33020"/>
                    <a:pt x="433070" y="34290"/>
                    <a:pt x="429260" y="36830"/>
                  </a:cubicBezTo>
                  <a:cubicBezTo>
                    <a:pt x="422910" y="41910"/>
                    <a:pt x="416560" y="48260"/>
                    <a:pt x="407670" y="49530"/>
                  </a:cubicBezTo>
                  <a:cubicBezTo>
                    <a:pt x="402590" y="49530"/>
                    <a:pt x="397510" y="53340"/>
                    <a:pt x="392430" y="53340"/>
                  </a:cubicBezTo>
                  <a:cubicBezTo>
                    <a:pt x="388620" y="53340"/>
                    <a:pt x="386080" y="53340"/>
                    <a:pt x="382270" y="54610"/>
                  </a:cubicBezTo>
                  <a:cubicBezTo>
                    <a:pt x="377190" y="55880"/>
                    <a:pt x="372110" y="58420"/>
                    <a:pt x="365760" y="58420"/>
                  </a:cubicBezTo>
                  <a:cubicBezTo>
                    <a:pt x="358140" y="58420"/>
                    <a:pt x="351790" y="62230"/>
                    <a:pt x="344170" y="64770"/>
                  </a:cubicBezTo>
                  <a:cubicBezTo>
                    <a:pt x="336550" y="68580"/>
                    <a:pt x="330200" y="72390"/>
                    <a:pt x="322580" y="76200"/>
                  </a:cubicBezTo>
                  <a:cubicBezTo>
                    <a:pt x="317500" y="78740"/>
                    <a:pt x="312420" y="78740"/>
                    <a:pt x="306070" y="77470"/>
                  </a:cubicBezTo>
                  <a:cubicBezTo>
                    <a:pt x="302260" y="77470"/>
                    <a:pt x="299720" y="76200"/>
                    <a:pt x="297180" y="78740"/>
                  </a:cubicBezTo>
                  <a:lnTo>
                    <a:pt x="285750" y="86360"/>
                  </a:lnTo>
                  <a:cubicBezTo>
                    <a:pt x="280670" y="90170"/>
                    <a:pt x="276860" y="95250"/>
                    <a:pt x="273050" y="99060"/>
                  </a:cubicBezTo>
                  <a:cubicBezTo>
                    <a:pt x="267970" y="105410"/>
                    <a:pt x="265430" y="113030"/>
                    <a:pt x="257810" y="116840"/>
                  </a:cubicBezTo>
                  <a:cubicBezTo>
                    <a:pt x="256540" y="118110"/>
                    <a:pt x="255270" y="120650"/>
                    <a:pt x="254000" y="123190"/>
                  </a:cubicBezTo>
                  <a:cubicBezTo>
                    <a:pt x="252730" y="124460"/>
                    <a:pt x="252730" y="125730"/>
                    <a:pt x="251460" y="127000"/>
                  </a:cubicBezTo>
                  <a:cubicBezTo>
                    <a:pt x="247650" y="130810"/>
                    <a:pt x="243840" y="134620"/>
                    <a:pt x="241300" y="139700"/>
                  </a:cubicBezTo>
                  <a:cubicBezTo>
                    <a:pt x="238760" y="144780"/>
                    <a:pt x="232410" y="146050"/>
                    <a:pt x="229870" y="149860"/>
                  </a:cubicBezTo>
                  <a:cubicBezTo>
                    <a:pt x="226060" y="154940"/>
                    <a:pt x="218440" y="157480"/>
                    <a:pt x="213360" y="160020"/>
                  </a:cubicBezTo>
                  <a:cubicBezTo>
                    <a:pt x="205740" y="163830"/>
                    <a:pt x="199390" y="168910"/>
                    <a:pt x="195580" y="176530"/>
                  </a:cubicBezTo>
                  <a:cubicBezTo>
                    <a:pt x="195580" y="177800"/>
                    <a:pt x="195580" y="177800"/>
                    <a:pt x="194310" y="179070"/>
                  </a:cubicBezTo>
                  <a:cubicBezTo>
                    <a:pt x="185420" y="184150"/>
                    <a:pt x="176530" y="187960"/>
                    <a:pt x="167640" y="193040"/>
                  </a:cubicBezTo>
                  <a:cubicBezTo>
                    <a:pt x="161290" y="196850"/>
                    <a:pt x="153670" y="196850"/>
                    <a:pt x="147320" y="201930"/>
                  </a:cubicBezTo>
                  <a:cubicBezTo>
                    <a:pt x="144780" y="204470"/>
                    <a:pt x="140970" y="205740"/>
                    <a:pt x="137160" y="207010"/>
                  </a:cubicBezTo>
                  <a:cubicBezTo>
                    <a:pt x="129540" y="210820"/>
                    <a:pt x="121920" y="212090"/>
                    <a:pt x="116840" y="218440"/>
                  </a:cubicBezTo>
                  <a:cubicBezTo>
                    <a:pt x="110490" y="226060"/>
                    <a:pt x="101600" y="228600"/>
                    <a:pt x="95250" y="233680"/>
                  </a:cubicBezTo>
                  <a:cubicBezTo>
                    <a:pt x="86360" y="240030"/>
                    <a:pt x="77470" y="246380"/>
                    <a:pt x="68580" y="254000"/>
                  </a:cubicBezTo>
                  <a:cubicBezTo>
                    <a:pt x="63500" y="256540"/>
                    <a:pt x="58420" y="257810"/>
                    <a:pt x="53340" y="255270"/>
                  </a:cubicBezTo>
                  <a:cubicBezTo>
                    <a:pt x="50800" y="254000"/>
                    <a:pt x="48260" y="252730"/>
                    <a:pt x="46990" y="254000"/>
                  </a:cubicBezTo>
                  <a:cubicBezTo>
                    <a:pt x="41910" y="257810"/>
                    <a:pt x="35560" y="259080"/>
                    <a:pt x="29210" y="260350"/>
                  </a:cubicBezTo>
                  <a:cubicBezTo>
                    <a:pt x="27940" y="260350"/>
                    <a:pt x="26670" y="261620"/>
                    <a:pt x="25400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0"/>
                    <a:pt x="381000" y="2128520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0"/>
                  </a:cubicBezTo>
                  <a:cubicBezTo>
                    <a:pt x="426720" y="2125980"/>
                    <a:pt x="427990" y="2127250"/>
                    <a:pt x="429260" y="2125980"/>
                  </a:cubicBezTo>
                  <a:cubicBezTo>
                    <a:pt x="435610" y="2124710"/>
                    <a:pt x="440690" y="2122170"/>
                    <a:pt x="447040" y="2123440"/>
                  </a:cubicBezTo>
                  <a:cubicBezTo>
                    <a:pt x="452120" y="2124710"/>
                    <a:pt x="455930" y="2125980"/>
                    <a:pt x="461010" y="2127250"/>
                  </a:cubicBezTo>
                  <a:cubicBezTo>
                    <a:pt x="466090" y="2128520"/>
                    <a:pt x="469900" y="2129790"/>
                    <a:pt x="474980" y="2131060"/>
                  </a:cubicBezTo>
                  <a:cubicBezTo>
                    <a:pt x="481330" y="2132330"/>
                    <a:pt x="487680" y="2132330"/>
                    <a:pt x="492760" y="2133600"/>
                  </a:cubicBezTo>
                  <a:cubicBezTo>
                    <a:pt x="499110" y="2134870"/>
                    <a:pt x="502920" y="2139950"/>
                    <a:pt x="509270" y="2139950"/>
                  </a:cubicBezTo>
                  <a:cubicBezTo>
                    <a:pt x="515620" y="2139950"/>
                    <a:pt x="520700" y="2143760"/>
                    <a:pt x="527050" y="2146300"/>
                  </a:cubicBezTo>
                  <a:cubicBezTo>
                    <a:pt x="529590" y="2147570"/>
                    <a:pt x="532130" y="2147570"/>
                    <a:pt x="535940" y="2148840"/>
                  </a:cubicBezTo>
                  <a:cubicBezTo>
                    <a:pt x="543560" y="2150110"/>
                    <a:pt x="549910" y="2150110"/>
                    <a:pt x="557530" y="2151380"/>
                  </a:cubicBezTo>
                  <a:cubicBezTo>
                    <a:pt x="563880" y="2152650"/>
                    <a:pt x="570230" y="2155190"/>
                    <a:pt x="576580" y="2153920"/>
                  </a:cubicBezTo>
                  <a:cubicBezTo>
                    <a:pt x="586740" y="2152650"/>
                    <a:pt x="594360" y="2155190"/>
                    <a:pt x="603250" y="2157730"/>
                  </a:cubicBezTo>
                  <a:cubicBezTo>
                    <a:pt x="609600" y="2159000"/>
                    <a:pt x="614680" y="2162810"/>
                    <a:pt x="621030" y="2162810"/>
                  </a:cubicBezTo>
                  <a:cubicBezTo>
                    <a:pt x="628650" y="2164080"/>
                    <a:pt x="636270" y="2165350"/>
                    <a:pt x="641350" y="2170430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0"/>
                    <a:pt x="652780" y="2170430"/>
                    <a:pt x="656590" y="2171700"/>
                  </a:cubicBezTo>
                  <a:cubicBezTo>
                    <a:pt x="664210" y="2172970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0"/>
                    <a:pt x="1070610" y="2120900"/>
                  </a:cubicBezTo>
                  <a:cubicBezTo>
                    <a:pt x="1071880" y="2119630"/>
                    <a:pt x="1073150" y="2117090"/>
                    <a:pt x="1075690" y="2115820"/>
                  </a:cubicBezTo>
                  <a:cubicBezTo>
                    <a:pt x="1084580" y="2109470"/>
                    <a:pt x="1093470" y="2104390"/>
                    <a:pt x="1102360" y="2098040"/>
                  </a:cubicBezTo>
                  <a:cubicBezTo>
                    <a:pt x="1106170" y="2095500"/>
                    <a:pt x="1112520" y="2092960"/>
                    <a:pt x="1112520" y="2085340"/>
                  </a:cubicBezTo>
                  <a:cubicBezTo>
                    <a:pt x="1112520" y="2077720"/>
                    <a:pt x="1120140" y="2075180"/>
                    <a:pt x="1125220" y="2072640"/>
                  </a:cubicBezTo>
                  <a:cubicBezTo>
                    <a:pt x="1129030" y="2070100"/>
                    <a:pt x="1134110" y="2070100"/>
                    <a:pt x="1139190" y="2068830"/>
                  </a:cubicBezTo>
                  <a:cubicBezTo>
                    <a:pt x="1141730" y="2068830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0"/>
                  </a:cubicBezTo>
                  <a:cubicBezTo>
                    <a:pt x="1153160" y="2063750"/>
                    <a:pt x="1154430" y="2063750"/>
                    <a:pt x="1155700" y="2062480"/>
                  </a:cubicBezTo>
                  <a:cubicBezTo>
                    <a:pt x="1158240" y="2061210"/>
                    <a:pt x="1160780" y="2059940"/>
                    <a:pt x="1162050" y="2058670"/>
                  </a:cubicBezTo>
                  <a:lnTo>
                    <a:pt x="1169670" y="2058670"/>
                  </a:lnTo>
                  <a:cubicBezTo>
                    <a:pt x="1174750" y="2061210"/>
                    <a:pt x="1178560" y="2063750"/>
                    <a:pt x="1182370" y="2065020"/>
                  </a:cubicBezTo>
                  <a:cubicBezTo>
                    <a:pt x="1182370" y="2065020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0"/>
                  </a:cubicBezTo>
                  <a:cubicBezTo>
                    <a:pt x="1242060" y="2053590"/>
                    <a:pt x="1245870" y="2053590"/>
                    <a:pt x="1248410" y="2054860"/>
                  </a:cubicBezTo>
                  <a:cubicBezTo>
                    <a:pt x="1252220" y="2057400"/>
                    <a:pt x="1256030" y="2057400"/>
                    <a:pt x="1259840" y="2056130"/>
                  </a:cubicBezTo>
                  <a:cubicBezTo>
                    <a:pt x="1262380" y="2054860"/>
                    <a:pt x="1263650" y="2053590"/>
                    <a:pt x="1266190" y="2052320"/>
                  </a:cubicBezTo>
                  <a:cubicBezTo>
                    <a:pt x="1267460" y="2054860"/>
                    <a:pt x="1268730" y="2056130"/>
                    <a:pt x="1271270" y="2057400"/>
                  </a:cubicBezTo>
                  <a:cubicBezTo>
                    <a:pt x="1270000" y="2057400"/>
                    <a:pt x="1268730" y="2058670"/>
                    <a:pt x="1267460" y="2058670"/>
                  </a:cubicBezTo>
                  <a:cubicBezTo>
                    <a:pt x="1264920" y="2059940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0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0"/>
                  </a:lnTo>
                  <a:lnTo>
                    <a:pt x="1259840" y="2077720"/>
                  </a:lnTo>
                  <a:cubicBezTo>
                    <a:pt x="1262380" y="2071370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0"/>
                    <a:pt x="1275080" y="2075180"/>
                    <a:pt x="1276350" y="2076450"/>
                  </a:cubicBezTo>
                  <a:cubicBezTo>
                    <a:pt x="1277620" y="2077720"/>
                    <a:pt x="1278890" y="2077720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0"/>
                    <a:pt x="1330960" y="2071370"/>
                    <a:pt x="1333500" y="2076450"/>
                  </a:cubicBezTo>
                  <a:cubicBezTo>
                    <a:pt x="1333500" y="2076450"/>
                    <a:pt x="1334770" y="2077720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0"/>
                    <a:pt x="1416050" y="2094230"/>
                    <a:pt x="1421130" y="2087880"/>
                  </a:cubicBezTo>
                  <a:cubicBezTo>
                    <a:pt x="1421130" y="2089150"/>
                    <a:pt x="1419860" y="2090420"/>
                    <a:pt x="1419860" y="2091690"/>
                  </a:cubicBezTo>
                  <a:cubicBezTo>
                    <a:pt x="1421130" y="2091690"/>
                    <a:pt x="1421130" y="2092960"/>
                    <a:pt x="1422400" y="2092960"/>
                  </a:cubicBezTo>
                  <a:cubicBezTo>
                    <a:pt x="1424940" y="2094230"/>
                    <a:pt x="1432560" y="2095500"/>
                    <a:pt x="1433830" y="2092960"/>
                  </a:cubicBezTo>
                  <a:cubicBezTo>
                    <a:pt x="1435100" y="2089150"/>
                    <a:pt x="1437640" y="2090420"/>
                    <a:pt x="1438910" y="2090420"/>
                  </a:cubicBezTo>
                  <a:cubicBezTo>
                    <a:pt x="1440180" y="2091690"/>
                    <a:pt x="1440180" y="2094230"/>
                    <a:pt x="1441450" y="2096770"/>
                  </a:cubicBezTo>
                  <a:lnTo>
                    <a:pt x="1441450" y="2087880"/>
                  </a:lnTo>
                  <a:cubicBezTo>
                    <a:pt x="1443990" y="2090420"/>
                    <a:pt x="1445260" y="2091690"/>
                    <a:pt x="1446530" y="2094230"/>
                  </a:cubicBezTo>
                  <a:cubicBezTo>
                    <a:pt x="1447800" y="2095500"/>
                    <a:pt x="1447800" y="2096770"/>
                    <a:pt x="1447800" y="2098040"/>
                  </a:cubicBezTo>
                  <a:cubicBezTo>
                    <a:pt x="1446530" y="2098040"/>
                    <a:pt x="1445260" y="2098040"/>
                    <a:pt x="1443990" y="2099310"/>
                  </a:cubicBezTo>
                  <a:lnTo>
                    <a:pt x="1440180" y="2099310"/>
                  </a:lnTo>
                  <a:cubicBezTo>
                    <a:pt x="1443990" y="2101850"/>
                    <a:pt x="1442720" y="2108200"/>
                    <a:pt x="1447800" y="2105660"/>
                  </a:cubicBezTo>
                  <a:cubicBezTo>
                    <a:pt x="1449070" y="2104390"/>
                    <a:pt x="1450340" y="2101850"/>
                    <a:pt x="1451610" y="2100580"/>
                  </a:cubicBezTo>
                  <a:cubicBezTo>
                    <a:pt x="1451610" y="2101850"/>
                    <a:pt x="1452880" y="2104390"/>
                    <a:pt x="1452880" y="2105660"/>
                  </a:cubicBezTo>
                  <a:cubicBezTo>
                    <a:pt x="1454150" y="2105660"/>
                    <a:pt x="1455420" y="2105660"/>
                    <a:pt x="1456690" y="2106930"/>
                  </a:cubicBezTo>
                  <a:cubicBezTo>
                    <a:pt x="1459230" y="2110740"/>
                    <a:pt x="1463040" y="2109470"/>
                    <a:pt x="1466850" y="2110740"/>
                  </a:cubicBezTo>
                  <a:cubicBezTo>
                    <a:pt x="1469390" y="2110740"/>
                    <a:pt x="1470660" y="2113280"/>
                    <a:pt x="1471930" y="2114550"/>
                  </a:cubicBezTo>
                  <a:cubicBezTo>
                    <a:pt x="1473200" y="2117090"/>
                    <a:pt x="1474470" y="2119630"/>
                    <a:pt x="1478280" y="2119630"/>
                  </a:cubicBezTo>
                  <a:cubicBezTo>
                    <a:pt x="1480820" y="2119630"/>
                    <a:pt x="1483360" y="2122170"/>
                    <a:pt x="1485900" y="2124710"/>
                  </a:cubicBezTo>
                  <a:cubicBezTo>
                    <a:pt x="1489710" y="2127250"/>
                    <a:pt x="1493520" y="2132330"/>
                    <a:pt x="1497330" y="2134870"/>
                  </a:cubicBezTo>
                  <a:cubicBezTo>
                    <a:pt x="1503680" y="2138680"/>
                    <a:pt x="1510030" y="2143760"/>
                    <a:pt x="1517650" y="2142490"/>
                  </a:cubicBezTo>
                  <a:cubicBezTo>
                    <a:pt x="1521460" y="2142490"/>
                    <a:pt x="1525270" y="2145030"/>
                    <a:pt x="1529080" y="2145030"/>
                  </a:cubicBezTo>
                  <a:cubicBezTo>
                    <a:pt x="1532890" y="2145030"/>
                    <a:pt x="1537970" y="2145030"/>
                    <a:pt x="1543050" y="2143760"/>
                  </a:cubicBezTo>
                  <a:cubicBezTo>
                    <a:pt x="1543050" y="2147570"/>
                    <a:pt x="1543050" y="2148840"/>
                    <a:pt x="1546860" y="2148840"/>
                  </a:cubicBezTo>
                  <a:cubicBezTo>
                    <a:pt x="1549400" y="2148840"/>
                    <a:pt x="1551940" y="2148840"/>
                    <a:pt x="1554480" y="2150110"/>
                  </a:cubicBezTo>
                  <a:cubicBezTo>
                    <a:pt x="1562100" y="2150110"/>
                    <a:pt x="1568450" y="2153920"/>
                    <a:pt x="1576070" y="2152650"/>
                  </a:cubicBezTo>
                  <a:cubicBezTo>
                    <a:pt x="1578610" y="2152650"/>
                    <a:pt x="1581150" y="2153920"/>
                    <a:pt x="1583690" y="2155190"/>
                  </a:cubicBezTo>
                  <a:cubicBezTo>
                    <a:pt x="1591310" y="2157730"/>
                    <a:pt x="1596390" y="2164080"/>
                    <a:pt x="1605280" y="2162810"/>
                  </a:cubicBezTo>
                  <a:cubicBezTo>
                    <a:pt x="1606550" y="2162810"/>
                    <a:pt x="1609090" y="2162810"/>
                    <a:pt x="1610360" y="2164080"/>
                  </a:cubicBezTo>
                  <a:cubicBezTo>
                    <a:pt x="1612900" y="2166620"/>
                    <a:pt x="1614170" y="2165350"/>
                    <a:pt x="1615440" y="2164080"/>
                  </a:cubicBezTo>
                  <a:cubicBezTo>
                    <a:pt x="1617980" y="2162810"/>
                    <a:pt x="1620520" y="2161540"/>
                    <a:pt x="1621790" y="2162810"/>
                  </a:cubicBezTo>
                  <a:cubicBezTo>
                    <a:pt x="1626870" y="2164080"/>
                    <a:pt x="1633220" y="2165350"/>
                    <a:pt x="1638300" y="2166620"/>
                  </a:cubicBezTo>
                  <a:lnTo>
                    <a:pt x="1643380" y="2166620"/>
                  </a:lnTo>
                  <a:cubicBezTo>
                    <a:pt x="1647190" y="2165350"/>
                    <a:pt x="1652270" y="2164080"/>
                    <a:pt x="1656080" y="2164080"/>
                  </a:cubicBezTo>
                  <a:cubicBezTo>
                    <a:pt x="1662430" y="2162810"/>
                    <a:pt x="1668780" y="2162810"/>
                    <a:pt x="1675130" y="2162810"/>
                  </a:cubicBezTo>
                  <a:lnTo>
                    <a:pt x="1677670" y="2162810"/>
                  </a:lnTo>
                  <a:cubicBezTo>
                    <a:pt x="1686560" y="2160270"/>
                    <a:pt x="1696720" y="2157730"/>
                    <a:pt x="1705610" y="2155190"/>
                  </a:cubicBezTo>
                  <a:cubicBezTo>
                    <a:pt x="1711960" y="2153920"/>
                    <a:pt x="1718310" y="2152650"/>
                    <a:pt x="1725930" y="2151380"/>
                  </a:cubicBezTo>
                  <a:cubicBezTo>
                    <a:pt x="1733550" y="2150110"/>
                    <a:pt x="1739900" y="2147570"/>
                    <a:pt x="1747520" y="2146300"/>
                  </a:cubicBezTo>
                  <a:cubicBezTo>
                    <a:pt x="1750060" y="2146300"/>
                    <a:pt x="1752600" y="2146300"/>
                    <a:pt x="1756410" y="2145030"/>
                  </a:cubicBezTo>
                  <a:cubicBezTo>
                    <a:pt x="1766570" y="2143760"/>
                    <a:pt x="1776730" y="2139950"/>
                    <a:pt x="1786890" y="2145030"/>
                  </a:cubicBezTo>
                  <a:lnTo>
                    <a:pt x="1802130" y="2148840"/>
                  </a:lnTo>
                  <a:cubicBezTo>
                    <a:pt x="1808480" y="2150110"/>
                    <a:pt x="1813560" y="2153920"/>
                    <a:pt x="1819910" y="2153920"/>
                  </a:cubicBezTo>
                  <a:cubicBezTo>
                    <a:pt x="1821180" y="2153920"/>
                    <a:pt x="1823720" y="2155190"/>
                    <a:pt x="1824990" y="2155190"/>
                  </a:cubicBezTo>
                  <a:cubicBezTo>
                    <a:pt x="1832610" y="2157730"/>
                    <a:pt x="1838960" y="2164080"/>
                    <a:pt x="1847850" y="2161540"/>
                  </a:cubicBezTo>
                  <a:cubicBezTo>
                    <a:pt x="1851660" y="2160270"/>
                    <a:pt x="1858010" y="2162810"/>
                    <a:pt x="1861820" y="2164080"/>
                  </a:cubicBezTo>
                  <a:cubicBezTo>
                    <a:pt x="1865630" y="2165350"/>
                    <a:pt x="1869440" y="2165350"/>
                    <a:pt x="1873250" y="2166620"/>
                  </a:cubicBezTo>
                  <a:lnTo>
                    <a:pt x="1873250" y="2169160"/>
                  </a:lnTo>
                  <a:cubicBezTo>
                    <a:pt x="1880870" y="2169160"/>
                    <a:pt x="1888490" y="2170430"/>
                    <a:pt x="1896110" y="2166620"/>
                  </a:cubicBezTo>
                  <a:cubicBezTo>
                    <a:pt x="1898650" y="2165350"/>
                    <a:pt x="1899920" y="2164080"/>
                    <a:pt x="1902460" y="2164080"/>
                  </a:cubicBezTo>
                  <a:cubicBezTo>
                    <a:pt x="1907540" y="2162810"/>
                    <a:pt x="1913890" y="2162810"/>
                    <a:pt x="1918970" y="2165350"/>
                  </a:cubicBezTo>
                  <a:cubicBezTo>
                    <a:pt x="1922780" y="2166620"/>
                    <a:pt x="1929130" y="2165350"/>
                    <a:pt x="1932940" y="2162810"/>
                  </a:cubicBezTo>
                  <a:cubicBezTo>
                    <a:pt x="1938020" y="2160270"/>
                    <a:pt x="1944370" y="2161540"/>
                    <a:pt x="1949450" y="2161540"/>
                  </a:cubicBezTo>
                  <a:cubicBezTo>
                    <a:pt x="1954530" y="2161540"/>
                    <a:pt x="1958340" y="2162810"/>
                    <a:pt x="1963420" y="2161540"/>
                  </a:cubicBezTo>
                  <a:cubicBezTo>
                    <a:pt x="1974850" y="2160270"/>
                    <a:pt x="1985010" y="2156460"/>
                    <a:pt x="1997710" y="2157730"/>
                  </a:cubicBezTo>
                  <a:cubicBezTo>
                    <a:pt x="2002790" y="2157730"/>
                    <a:pt x="2007870" y="2159000"/>
                    <a:pt x="2012950" y="2157730"/>
                  </a:cubicBezTo>
                  <a:cubicBezTo>
                    <a:pt x="2023110" y="2156460"/>
                    <a:pt x="2030730" y="2160270"/>
                    <a:pt x="2038350" y="2165350"/>
                  </a:cubicBezTo>
                  <a:cubicBezTo>
                    <a:pt x="2044700" y="2170430"/>
                    <a:pt x="2052320" y="2174240"/>
                    <a:pt x="2059940" y="2178050"/>
                  </a:cubicBezTo>
                  <a:cubicBezTo>
                    <a:pt x="2065020" y="2180590"/>
                    <a:pt x="2072640" y="2175510"/>
                    <a:pt x="2072640" y="2169160"/>
                  </a:cubicBezTo>
                  <a:lnTo>
                    <a:pt x="2072640" y="2157730"/>
                  </a:lnTo>
                  <a:cubicBezTo>
                    <a:pt x="2072640" y="2124710"/>
                    <a:pt x="2072640" y="2092960"/>
                    <a:pt x="2073910" y="2059940"/>
                  </a:cubicBezTo>
                  <a:cubicBezTo>
                    <a:pt x="2073910" y="2037080"/>
                    <a:pt x="2075180" y="2014220"/>
                    <a:pt x="2075180" y="1990090"/>
                  </a:cubicBezTo>
                  <a:cubicBezTo>
                    <a:pt x="2075180" y="1964690"/>
                    <a:pt x="2073910" y="447040"/>
                    <a:pt x="2073910" y="421640"/>
                  </a:cubicBezTo>
                  <a:cubicBezTo>
                    <a:pt x="2081530" y="410210"/>
                    <a:pt x="2078990" y="401320"/>
                    <a:pt x="2085340" y="394970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4"/>
              <a:stretch>
                <a:fillRect l="-8062" r="-50145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919805" y="731520"/>
            <a:ext cx="2085979" cy="448551"/>
          </a:xfrm>
          <a:custGeom>
            <a:avLst/>
            <a:gdLst/>
            <a:ahLst/>
            <a:cxnLst/>
            <a:rect l="l" t="t" r="r" b="b"/>
            <a:pathLst>
              <a:path w="2085979" h="448551">
                <a:moveTo>
                  <a:pt x="0" y="0"/>
                </a:moveTo>
                <a:lnTo>
                  <a:pt x="2085979" y="0"/>
                </a:lnTo>
                <a:lnTo>
                  <a:pt x="2085979" y="448551"/>
                </a:lnTo>
                <a:lnTo>
                  <a:pt x="0" y="44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8729" y="4959372"/>
            <a:ext cx="2238524" cy="6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Begeleidingslokaal </a:t>
            </a:r>
          </a:p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“Aan lagerwal”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26456" y="5245734"/>
            <a:ext cx="2264531" cy="32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1A1E40"/>
                </a:solidFill>
                <a:latin typeface="Poppins"/>
                <a:ea typeface="Poppins"/>
                <a:cs typeface="Poppins"/>
                <a:sym typeface="Poppins"/>
              </a:rPr>
              <a:t>Ontspanningruimte</a:t>
            </a:r>
          </a:p>
        </p:txBody>
      </p:sp>
      <p:sp>
        <p:nvSpPr>
          <p:cNvPr id="9" name="Freeform 9"/>
          <p:cNvSpPr/>
          <p:nvPr/>
        </p:nvSpPr>
        <p:spPr>
          <a:xfrm>
            <a:off x="-428958" y="6689776"/>
            <a:ext cx="10611515" cy="3103868"/>
          </a:xfrm>
          <a:custGeom>
            <a:avLst/>
            <a:gdLst/>
            <a:ahLst/>
            <a:cxnLst/>
            <a:rect l="l" t="t" r="r" b="b"/>
            <a:pathLst>
              <a:path w="10611515" h="3103868">
                <a:moveTo>
                  <a:pt x="0" y="0"/>
                </a:moveTo>
                <a:lnTo>
                  <a:pt x="10611516" y="0"/>
                </a:lnTo>
                <a:lnTo>
                  <a:pt x="10611516" y="3103868"/>
                </a:lnTo>
                <a:lnTo>
                  <a:pt x="0" y="310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820384" y="5608368"/>
            <a:ext cx="1506072" cy="1398764"/>
          </a:xfrm>
          <a:custGeom>
            <a:avLst/>
            <a:gdLst/>
            <a:ahLst/>
            <a:cxnLst/>
            <a:rect l="l" t="t" r="r" b="b"/>
            <a:pathLst>
              <a:path w="1506072" h="1398764">
                <a:moveTo>
                  <a:pt x="1506072" y="0"/>
                </a:moveTo>
                <a:lnTo>
                  <a:pt x="0" y="0"/>
                </a:lnTo>
                <a:lnTo>
                  <a:pt x="0" y="1398764"/>
                </a:lnTo>
                <a:lnTo>
                  <a:pt x="1506072" y="1398764"/>
                </a:lnTo>
                <a:lnTo>
                  <a:pt x="150607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378</Words>
  <Application>Microsoft Office PowerPoint</Application>
  <PresentationFormat>Aangepast</PresentationFormat>
  <Paragraphs>97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Poppins Ultra-Bold</vt:lpstr>
      <vt:lpstr>Poppins Medium</vt:lpstr>
      <vt:lpstr>Poppins Bold Italics</vt:lpstr>
      <vt:lpstr>Calibri</vt:lpstr>
      <vt:lpstr>Poppins Bold</vt:lpstr>
      <vt:lpstr>Poppins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Promotie Midwester - Onderwijs (Presentatie (4:3))</dc:title>
  <dc:creator>Femke Gilson</dc:creator>
  <cp:lastModifiedBy>Femke Gilson</cp:lastModifiedBy>
  <cp:revision>2</cp:revision>
  <dcterms:created xsi:type="dcterms:W3CDTF">2006-08-16T00:00:00Z</dcterms:created>
  <dcterms:modified xsi:type="dcterms:W3CDTF">2024-10-01T12:44:05Z</dcterms:modified>
  <dc:identifier>DAGR2mGLe6s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5192890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